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8" r:id="rId2"/>
    <p:sldId id="1233" r:id="rId3"/>
    <p:sldId id="1234" r:id="rId4"/>
    <p:sldId id="1240" r:id="rId5"/>
    <p:sldId id="1178" r:id="rId6"/>
    <p:sldId id="1241" r:id="rId7"/>
    <p:sldId id="1242" r:id="rId8"/>
    <p:sldId id="1247" r:id="rId9"/>
    <p:sldId id="1248" r:id="rId10"/>
    <p:sldId id="1235" r:id="rId11"/>
    <p:sldId id="1243" r:id="rId12"/>
    <p:sldId id="1250" r:id="rId13"/>
    <p:sldId id="1251" r:id="rId14"/>
    <p:sldId id="1258" r:id="rId15"/>
    <p:sldId id="1252" r:id="rId16"/>
    <p:sldId id="1253" r:id="rId17"/>
    <p:sldId id="1254" r:id="rId18"/>
    <p:sldId id="1255" r:id="rId19"/>
    <p:sldId id="1256" r:id="rId20"/>
    <p:sldId id="1266" r:id="rId21"/>
    <p:sldId id="1265" r:id="rId22"/>
    <p:sldId id="1257" r:id="rId23"/>
    <p:sldId id="1259" r:id="rId24"/>
    <p:sldId id="1260" r:id="rId25"/>
    <p:sldId id="1268" r:id="rId26"/>
    <p:sldId id="1267" r:id="rId27"/>
    <p:sldId id="1261" r:id="rId28"/>
    <p:sldId id="1262" r:id="rId29"/>
    <p:sldId id="1263" r:id="rId30"/>
    <p:sldId id="1249" r:id="rId31"/>
    <p:sldId id="1269" r:id="rId32"/>
    <p:sldId id="1236" r:id="rId33"/>
    <p:sldId id="318" r:id="rId34"/>
    <p:sldId id="308" r:id="rId35"/>
    <p:sldId id="270" r:id="rId36"/>
    <p:sldId id="271" r:id="rId37"/>
    <p:sldId id="306" r:id="rId38"/>
    <p:sldId id="307" r:id="rId39"/>
    <p:sldId id="287" r:id="rId40"/>
    <p:sldId id="288" r:id="rId41"/>
    <p:sldId id="289" r:id="rId42"/>
    <p:sldId id="290" r:id="rId43"/>
    <p:sldId id="291" r:id="rId44"/>
    <p:sldId id="292" r:id="rId45"/>
    <p:sldId id="293" r:id="rId46"/>
    <p:sldId id="294" r:id="rId47"/>
    <p:sldId id="295" r:id="rId48"/>
    <p:sldId id="296" r:id="rId49"/>
    <p:sldId id="298" r:id="rId50"/>
    <p:sldId id="299" r:id="rId51"/>
    <p:sldId id="300" r:id="rId52"/>
    <p:sldId id="301" r:id="rId53"/>
    <p:sldId id="302" r:id="rId54"/>
    <p:sldId id="304" r:id="rId55"/>
    <p:sldId id="303" r:id="rId56"/>
    <p:sldId id="305" r:id="rId57"/>
    <p:sldId id="309" r:id="rId58"/>
    <p:sldId id="310" r:id="rId59"/>
    <p:sldId id="311" r:id="rId60"/>
    <p:sldId id="312" r:id="rId61"/>
    <p:sldId id="313" r:id="rId62"/>
    <p:sldId id="314" r:id="rId63"/>
    <p:sldId id="1237" r:id="rId64"/>
    <p:sldId id="320" r:id="rId65"/>
    <p:sldId id="329" r:id="rId66"/>
    <p:sldId id="321" r:id="rId67"/>
    <p:sldId id="330" r:id="rId68"/>
    <p:sldId id="331" r:id="rId69"/>
    <p:sldId id="332" r:id="rId70"/>
    <p:sldId id="333" r:id="rId71"/>
    <p:sldId id="334" r:id="rId72"/>
    <p:sldId id="335" r:id="rId73"/>
    <p:sldId id="322" r:id="rId74"/>
    <p:sldId id="324" r:id="rId75"/>
    <p:sldId id="325" r:id="rId76"/>
    <p:sldId id="326" r:id="rId77"/>
    <p:sldId id="327" r:id="rId78"/>
    <p:sldId id="1238" r:id="rId79"/>
    <p:sldId id="1286" r:id="rId80"/>
    <p:sldId id="319" r:id="rId81"/>
    <p:sldId id="1287" r:id="rId82"/>
    <p:sldId id="1288" r:id="rId83"/>
    <p:sldId id="1280" r:id="rId84"/>
    <p:sldId id="323" r:id="rId85"/>
    <p:sldId id="1281" r:id="rId86"/>
    <p:sldId id="1282" r:id="rId87"/>
    <p:sldId id="1284" r:id="rId88"/>
    <p:sldId id="1285" r:id="rId89"/>
    <p:sldId id="1239" r:id="rId90"/>
    <p:sldId id="1270" r:id="rId91"/>
    <p:sldId id="1271" r:id="rId92"/>
    <p:sldId id="1272" r:id="rId93"/>
    <p:sldId id="1273" r:id="rId94"/>
    <p:sldId id="1274" r:id="rId95"/>
    <p:sldId id="1275" r:id="rId96"/>
    <p:sldId id="316" r:id="rId97"/>
    <p:sldId id="1277" r:id="rId98"/>
    <p:sldId id="315" r:id="rId99"/>
    <p:sldId id="317" r:id="rId100"/>
    <p:sldId id="127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5"/>
  </p:normalViewPr>
  <p:slideViewPr>
    <p:cSldViewPr snapToGrid="0">
      <p:cViewPr varScale="1">
        <p:scale>
          <a:sx n="111" d="100"/>
          <a:sy n="111" d="100"/>
        </p:scale>
        <p:origin x="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ihua" userId="5fcf27ec-ad9e-4bed-8faf-af78b42dd109" providerId="ADAL" clId="{70969160-DF54-4897-B2BD-3A3B04B114EA}"/>
    <pc:docChg chg="undo custSel addSld delSld modSld sldOrd">
      <pc:chgData name="Haihua" userId="5fcf27ec-ad9e-4bed-8faf-af78b42dd109" providerId="ADAL" clId="{70969160-DF54-4897-B2BD-3A3B04B114EA}" dt="2021-06-04T22:51:32.734" v="1937" actId="20577"/>
      <pc:docMkLst>
        <pc:docMk/>
      </pc:docMkLst>
      <pc:sldChg chg="modSp add mod">
        <pc:chgData name="Haihua" userId="5fcf27ec-ad9e-4bed-8faf-af78b42dd109" providerId="ADAL" clId="{70969160-DF54-4897-B2BD-3A3B04B114EA}" dt="2021-06-04T22:51:32.734" v="1937" actId="20577"/>
        <pc:sldMkLst>
          <pc:docMk/>
          <pc:sldMk cId="3215325511" sldId="258"/>
        </pc:sldMkLst>
        <pc:spChg chg="mod">
          <ac:chgData name="Haihua" userId="5fcf27ec-ad9e-4bed-8faf-af78b42dd109" providerId="ADAL" clId="{70969160-DF54-4897-B2BD-3A3B04B114EA}" dt="2021-05-29T17:28:24.810" v="1860" actId="1076"/>
          <ac:spMkLst>
            <pc:docMk/>
            <pc:sldMk cId="3215325511" sldId="258"/>
            <ac:spMk id="2" creationId="{A2E5D767-FB13-4D10-B516-92441A3CBFA3}"/>
          </ac:spMkLst>
        </pc:spChg>
        <pc:spChg chg="mod">
          <ac:chgData name="Haihua" userId="5fcf27ec-ad9e-4bed-8faf-af78b42dd109" providerId="ADAL" clId="{70969160-DF54-4897-B2BD-3A3B04B114EA}" dt="2021-06-04T22:51:32.734" v="1937" actId="20577"/>
          <ac:spMkLst>
            <pc:docMk/>
            <pc:sldMk cId="3215325511" sldId="258"/>
            <ac:spMk id="14338" creationId="{00000000-0000-0000-0000-000000000000}"/>
          </ac:spMkLst>
        </pc:spChg>
      </pc:sldChg>
      <pc:sldChg chg="add del setBg">
        <pc:chgData name="Haihua" userId="5fcf27ec-ad9e-4bed-8faf-af78b42dd109" providerId="ADAL" clId="{70969160-DF54-4897-B2BD-3A3B04B114EA}" dt="2021-05-29T01:26:13.505" v="714" actId="47"/>
        <pc:sldMkLst>
          <pc:docMk/>
          <pc:sldMk cId="1331715870" sldId="261"/>
        </pc:sldMkLst>
      </pc:sldChg>
      <pc:sldChg chg="addSp delSp modSp add mod">
        <pc:chgData name="Haihua" userId="5fcf27ec-ad9e-4bed-8faf-af78b42dd109" providerId="ADAL" clId="{70969160-DF54-4897-B2BD-3A3B04B114EA}" dt="2021-05-29T01:30:40.194" v="792" actId="20577"/>
        <pc:sldMkLst>
          <pc:docMk/>
          <pc:sldMk cId="2492307568" sldId="270"/>
        </pc:sldMkLst>
        <pc:spChg chg="del">
          <ac:chgData name="Haihua" userId="5fcf27ec-ad9e-4bed-8faf-af78b42dd109" providerId="ADAL" clId="{70969160-DF54-4897-B2BD-3A3B04B114EA}" dt="2021-05-29T01:25:12.140" v="685" actId="478"/>
          <ac:spMkLst>
            <pc:docMk/>
            <pc:sldMk cId="2492307568" sldId="270"/>
            <ac:spMk id="21" creationId="{BA4CD650-B67B-4346-A25A-BE18B052D04F}"/>
          </ac:spMkLst>
        </pc:spChg>
        <pc:spChg chg="del">
          <ac:chgData name="Haihua" userId="5fcf27ec-ad9e-4bed-8faf-af78b42dd109" providerId="ADAL" clId="{70969160-DF54-4897-B2BD-3A3B04B114EA}" dt="2021-05-29T01:30:34.330" v="789" actId="478"/>
          <ac:spMkLst>
            <pc:docMk/>
            <pc:sldMk cId="2492307568" sldId="270"/>
            <ac:spMk id="22" creationId="{E02DC47D-272A-44FD-A0AC-07B93CEC975D}"/>
          </ac:spMkLst>
        </pc:spChg>
        <pc:spChg chg="add mod">
          <ac:chgData name="Haihua" userId="5fcf27ec-ad9e-4bed-8faf-af78b42dd109" providerId="ADAL" clId="{70969160-DF54-4897-B2BD-3A3B04B114EA}" dt="2021-05-29T01:30:40.194" v="792" actId="20577"/>
          <ac:spMkLst>
            <pc:docMk/>
            <pc:sldMk cId="2492307568" sldId="270"/>
            <ac:spMk id="25" creationId="{C42CD3B8-3111-4A6B-A3F2-16C34FD427BE}"/>
          </ac:spMkLst>
        </pc:spChg>
        <pc:grpChg chg="del">
          <ac:chgData name="Haihua" userId="5fcf27ec-ad9e-4bed-8faf-af78b42dd109" providerId="ADAL" clId="{70969160-DF54-4897-B2BD-3A3B04B114EA}" dt="2021-05-29T01:25:13.373" v="686" actId="478"/>
          <ac:grpSpMkLst>
            <pc:docMk/>
            <pc:sldMk cId="2492307568" sldId="270"/>
            <ac:grpSpMk id="11" creationId="{00000000-0000-0000-0000-000000000000}"/>
          </ac:grpSpMkLst>
        </pc:grpChg>
        <pc:picChg chg="mod">
          <ac:chgData name="Haihua" userId="5fcf27ec-ad9e-4bed-8faf-af78b42dd109" providerId="ADAL" clId="{70969160-DF54-4897-B2BD-3A3B04B114EA}" dt="2021-05-29T01:30:12.221" v="786" actId="1076"/>
          <ac:picMkLst>
            <pc:docMk/>
            <pc:sldMk cId="2492307568" sldId="270"/>
            <ac:picMk id="6" creationId="{7D5F2285-458F-420B-A64A-11EB90975D16}"/>
          </ac:picMkLst>
        </pc:picChg>
        <pc:picChg chg="mod">
          <ac:chgData name="Haihua" userId="5fcf27ec-ad9e-4bed-8faf-af78b42dd109" providerId="ADAL" clId="{70969160-DF54-4897-B2BD-3A3B04B114EA}" dt="2021-05-29T01:30:14.596" v="787" actId="1076"/>
          <ac:picMkLst>
            <pc:docMk/>
            <pc:sldMk cId="2492307568" sldId="270"/>
            <ac:picMk id="7" creationId="{905AFBEA-1A8C-4B6F-ADB7-E2F0A54EFDD1}"/>
          </ac:picMkLst>
        </pc:picChg>
        <pc:picChg chg="add mod">
          <ac:chgData name="Haihua" userId="5fcf27ec-ad9e-4bed-8faf-af78b42dd109" providerId="ADAL" clId="{70969160-DF54-4897-B2BD-3A3B04B114EA}" dt="2021-05-29T01:28:28.693" v="772"/>
          <ac:picMkLst>
            <pc:docMk/>
            <pc:sldMk cId="2492307568" sldId="270"/>
            <ac:picMk id="23" creationId="{EACD2A35-F2C1-461F-B679-A14B9361BC12}"/>
          </ac:picMkLst>
        </pc:picChg>
        <pc:picChg chg="add mod">
          <ac:chgData name="Haihua" userId="5fcf27ec-ad9e-4bed-8faf-af78b42dd109" providerId="ADAL" clId="{70969160-DF54-4897-B2BD-3A3B04B114EA}" dt="2021-05-29T01:28:28.693" v="772"/>
          <ac:picMkLst>
            <pc:docMk/>
            <pc:sldMk cId="2492307568" sldId="270"/>
            <ac:picMk id="24" creationId="{9E943E0F-73B2-4FC7-96E0-A80AA44CD111}"/>
          </ac:picMkLst>
        </pc:picChg>
        <pc:cxnChg chg="del">
          <ac:chgData name="Haihua" userId="5fcf27ec-ad9e-4bed-8faf-af78b42dd109" providerId="ADAL" clId="{70969160-DF54-4897-B2BD-3A3B04B114EA}" dt="2021-05-29T01:30:35.919" v="790" actId="478"/>
          <ac:cxnSpMkLst>
            <pc:docMk/>
            <pc:sldMk cId="2492307568" sldId="270"/>
            <ac:cxnSpMk id="39" creationId="{00000000-0000-0000-0000-000000000000}"/>
          </ac:cxnSpMkLst>
        </pc:cxnChg>
      </pc:sldChg>
      <pc:sldChg chg="addSp delSp modSp add mod">
        <pc:chgData name="Haihua" userId="5fcf27ec-ad9e-4bed-8faf-af78b42dd109" providerId="ADAL" clId="{70969160-DF54-4897-B2BD-3A3B04B114EA}" dt="2021-05-29T01:31:18.060" v="799" actId="1076"/>
        <pc:sldMkLst>
          <pc:docMk/>
          <pc:sldMk cId="2269290841" sldId="271"/>
        </pc:sldMkLst>
        <pc:spChg chg="del">
          <ac:chgData name="Haihua" userId="5fcf27ec-ad9e-4bed-8faf-af78b42dd109" providerId="ADAL" clId="{70969160-DF54-4897-B2BD-3A3B04B114EA}" dt="2021-05-29T01:25:17.880" v="688" actId="478"/>
          <ac:spMkLst>
            <pc:docMk/>
            <pc:sldMk cId="2269290841" sldId="271"/>
            <ac:spMk id="12" creationId="{0009EC27-3B17-4511-815C-115E4EBBF61D}"/>
          </ac:spMkLst>
        </pc:spChg>
        <pc:spChg chg="del">
          <ac:chgData name="Haihua" userId="5fcf27ec-ad9e-4bed-8faf-af78b42dd109" providerId="ADAL" clId="{70969160-DF54-4897-B2BD-3A3B04B114EA}" dt="2021-05-29T01:31:08.723" v="796" actId="478"/>
          <ac:spMkLst>
            <pc:docMk/>
            <pc:sldMk cId="2269290841" sldId="271"/>
            <ac:spMk id="13" creationId="{EB940EE5-1B20-4919-BCCC-7BBDDE52664D}"/>
          </ac:spMkLst>
        </pc:spChg>
        <pc:spChg chg="add mod">
          <ac:chgData name="Haihua" userId="5fcf27ec-ad9e-4bed-8faf-af78b42dd109" providerId="ADAL" clId="{70969160-DF54-4897-B2BD-3A3B04B114EA}" dt="2021-05-29T01:31:18.060" v="799" actId="1076"/>
          <ac:spMkLst>
            <pc:docMk/>
            <pc:sldMk cId="2269290841" sldId="271"/>
            <ac:spMk id="17" creationId="{669A17C1-0E81-41DE-85D2-9B382D201067}"/>
          </ac:spMkLst>
        </pc:spChg>
        <pc:grpChg chg="del">
          <ac:chgData name="Haihua" userId="5fcf27ec-ad9e-4bed-8faf-af78b42dd109" providerId="ADAL" clId="{70969160-DF54-4897-B2BD-3A3B04B114EA}" dt="2021-05-29T01:25:15.971" v="687" actId="478"/>
          <ac:grpSpMkLst>
            <pc:docMk/>
            <pc:sldMk cId="2269290841" sldId="271"/>
            <ac:grpSpMk id="212" creationId="{00000000-0000-0000-0000-000000000000}"/>
          </ac:grpSpMkLst>
        </pc:grpChg>
        <pc:picChg chg="mod">
          <ac:chgData name="Haihua" userId="5fcf27ec-ad9e-4bed-8faf-af78b42dd109" providerId="ADAL" clId="{70969160-DF54-4897-B2BD-3A3B04B114EA}" dt="2021-05-29T01:30:49.859" v="793" actId="1076"/>
          <ac:picMkLst>
            <pc:docMk/>
            <pc:sldMk cId="2269290841" sldId="271"/>
            <ac:picMk id="5" creationId="{6F2DB2FD-B174-402B-B9CC-8A7DB1A3990E}"/>
          </ac:picMkLst>
        </pc:picChg>
        <pc:picChg chg="add mod">
          <ac:chgData name="Haihua" userId="5fcf27ec-ad9e-4bed-8faf-af78b42dd109" providerId="ADAL" clId="{70969160-DF54-4897-B2BD-3A3B04B114EA}" dt="2021-05-29T01:28:26.185" v="771"/>
          <ac:picMkLst>
            <pc:docMk/>
            <pc:sldMk cId="2269290841" sldId="271"/>
            <ac:picMk id="15" creationId="{D98242C4-3540-4033-B37B-7173FFA7A19A}"/>
          </ac:picMkLst>
        </pc:picChg>
        <pc:picChg chg="add mod">
          <ac:chgData name="Haihua" userId="5fcf27ec-ad9e-4bed-8faf-af78b42dd109" providerId="ADAL" clId="{70969160-DF54-4897-B2BD-3A3B04B114EA}" dt="2021-05-29T01:28:26.185" v="771"/>
          <ac:picMkLst>
            <pc:docMk/>
            <pc:sldMk cId="2269290841" sldId="271"/>
            <ac:picMk id="16" creationId="{B6A0D9ED-C328-4011-B9ED-F61A4E1F0F17}"/>
          </ac:picMkLst>
        </pc:picChg>
        <pc:cxnChg chg="del">
          <ac:chgData name="Haihua" userId="5fcf27ec-ad9e-4bed-8faf-af78b42dd109" providerId="ADAL" clId="{70969160-DF54-4897-B2BD-3A3B04B114EA}" dt="2021-05-29T01:31:10.933" v="797" actId="478"/>
          <ac:cxnSpMkLst>
            <pc:docMk/>
            <pc:sldMk cId="2269290841" sldId="271"/>
            <ac:cxnSpMk id="14" creationId="{90BFF299-6B4A-420C-A32B-FFB138E3EADE}"/>
          </ac:cxnSpMkLst>
        </pc:cxnChg>
      </pc:sldChg>
      <pc:sldChg chg="add del setBg">
        <pc:chgData name="Haihua" userId="5fcf27ec-ad9e-4bed-8faf-af78b42dd109" providerId="ADAL" clId="{70969160-DF54-4897-B2BD-3A3B04B114EA}" dt="2021-05-29T01:26:51.627" v="731" actId="47"/>
        <pc:sldMkLst>
          <pc:docMk/>
          <pc:sldMk cId="3181330169" sldId="272"/>
        </pc:sldMkLst>
      </pc:sldChg>
      <pc:sldChg chg="addSp delSp modSp add mod delAnim">
        <pc:chgData name="Haihua" userId="5fcf27ec-ad9e-4bed-8faf-af78b42dd109" providerId="ADAL" clId="{70969160-DF54-4897-B2BD-3A3B04B114EA}" dt="2021-05-29T01:35:17.333" v="832" actId="1076"/>
        <pc:sldMkLst>
          <pc:docMk/>
          <pc:sldMk cId="4026194711" sldId="287"/>
        </pc:sldMkLst>
        <pc:spChg chg="mod">
          <ac:chgData name="Haihua" userId="5fcf27ec-ad9e-4bed-8faf-af78b42dd109" providerId="ADAL" clId="{70969160-DF54-4897-B2BD-3A3B04B114EA}" dt="2021-05-29T01:34:01.934" v="822" actId="1076"/>
          <ac:spMkLst>
            <pc:docMk/>
            <pc:sldMk cId="4026194711" sldId="287"/>
            <ac:spMk id="8" creationId="{00000000-0000-0000-0000-000000000000}"/>
          </ac:spMkLst>
        </pc:spChg>
        <pc:spChg chg="del">
          <ac:chgData name="Haihua" userId="5fcf27ec-ad9e-4bed-8faf-af78b42dd109" providerId="ADAL" clId="{70969160-DF54-4897-B2BD-3A3B04B114EA}" dt="2021-05-29T01:35:10.001" v="828" actId="478"/>
          <ac:spMkLst>
            <pc:docMk/>
            <pc:sldMk cId="4026194711" sldId="287"/>
            <ac:spMk id="9" creationId="{00000000-0000-0000-0000-000000000000}"/>
          </ac:spMkLst>
        </pc:spChg>
        <pc:spChg chg="add mod">
          <ac:chgData name="Haihua" userId="5fcf27ec-ad9e-4bed-8faf-af78b42dd109" providerId="ADAL" clId="{70969160-DF54-4897-B2BD-3A3B04B114EA}" dt="2021-05-29T01:35:17.333" v="832" actId="1076"/>
          <ac:spMkLst>
            <pc:docMk/>
            <pc:sldMk cId="4026194711" sldId="287"/>
            <ac:spMk id="14" creationId="{D791A499-3241-4AAE-8CD6-AA7FA52345BC}"/>
          </ac:spMkLst>
        </pc:spChg>
        <pc:spChg chg="del">
          <ac:chgData name="Haihua" userId="5fcf27ec-ad9e-4bed-8faf-af78b42dd109" providerId="ADAL" clId="{70969160-DF54-4897-B2BD-3A3B04B114EA}" dt="2021-05-29T01:25:28.785" v="693" actId="478"/>
          <ac:spMkLst>
            <pc:docMk/>
            <pc:sldMk cId="4026194711" sldId="287"/>
            <ac:spMk id="54" creationId="{E5632E85-1AAA-4A61-BE51-5E0028E5A427}"/>
          </ac:spMkLst>
        </pc:spChg>
        <pc:grpChg chg="del">
          <ac:chgData name="Haihua" userId="5fcf27ec-ad9e-4bed-8faf-af78b42dd109" providerId="ADAL" clId="{70969160-DF54-4897-B2BD-3A3B04B114EA}" dt="2021-05-29T01:25:29.514" v="694" actId="478"/>
          <ac:grpSpMkLst>
            <pc:docMk/>
            <pc:sldMk cId="4026194711" sldId="287"/>
            <ac:grpSpMk id="5" creationId="{00000000-0000-0000-0000-000000000000}"/>
          </ac:grpSpMkLst>
        </pc:grpChg>
        <pc:picChg chg="add mod">
          <ac:chgData name="Haihua" userId="5fcf27ec-ad9e-4bed-8faf-af78b42dd109" providerId="ADAL" clId="{70969160-DF54-4897-B2BD-3A3B04B114EA}" dt="2021-05-29T01:28:19.740" v="768"/>
          <ac:picMkLst>
            <pc:docMk/>
            <pc:sldMk cId="4026194711" sldId="287"/>
            <ac:picMk id="12" creationId="{FC49D67E-05CB-4C6E-ACB8-C0F8F32056D5}"/>
          </ac:picMkLst>
        </pc:picChg>
        <pc:picChg chg="add mod">
          <ac:chgData name="Haihua" userId="5fcf27ec-ad9e-4bed-8faf-af78b42dd109" providerId="ADAL" clId="{70969160-DF54-4897-B2BD-3A3B04B114EA}" dt="2021-05-29T01:28:19.740" v="768"/>
          <ac:picMkLst>
            <pc:docMk/>
            <pc:sldMk cId="4026194711" sldId="287"/>
            <ac:picMk id="13" creationId="{F04CCEE7-2640-43B3-923B-2706BC9495DE}"/>
          </ac:picMkLst>
        </pc:picChg>
        <pc:cxnChg chg="del">
          <ac:chgData name="Haihua" userId="5fcf27ec-ad9e-4bed-8faf-af78b42dd109" providerId="ADAL" clId="{70969160-DF54-4897-B2BD-3A3B04B114EA}" dt="2021-05-29T01:35:08.491" v="827" actId="478"/>
          <ac:cxnSpMkLst>
            <pc:docMk/>
            <pc:sldMk cId="4026194711" sldId="287"/>
            <ac:cxnSpMk id="11" creationId="{00000000-0000-0000-0000-000000000000}"/>
          </ac:cxnSpMkLst>
        </pc:cxnChg>
      </pc:sldChg>
      <pc:sldChg chg="addSp delSp modSp add mod addAnim delAnim">
        <pc:chgData name="Haihua" userId="5fcf27ec-ad9e-4bed-8faf-af78b42dd109" providerId="ADAL" clId="{70969160-DF54-4897-B2BD-3A3B04B114EA}" dt="2021-05-29T01:37:01.425" v="943" actId="1038"/>
        <pc:sldMkLst>
          <pc:docMk/>
          <pc:sldMk cId="3796953355" sldId="288"/>
        </pc:sldMkLst>
        <pc:spChg chg="mod">
          <ac:chgData name="Haihua" userId="5fcf27ec-ad9e-4bed-8faf-af78b42dd109" providerId="ADAL" clId="{70969160-DF54-4897-B2BD-3A3B04B114EA}" dt="2021-05-29T01:37:01.425" v="943" actId="1038"/>
          <ac:spMkLst>
            <pc:docMk/>
            <pc:sldMk cId="3796953355" sldId="288"/>
            <ac:spMk id="38" creationId="{00000000-0000-0000-0000-000000000000}"/>
          </ac:spMkLst>
        </pc:spChg>
        <pc:spChg chg="add del mod">
          <ac:chgData name="Haihua" userId="5fcf27ec-ad9e-4bed-8faf-af78b42dd109" providerId="ADAL" clId="{70969160-DF54-4897-B2BD-3A3B04B114EA}" dt="2021-05-29T01:37:01.425" v="943" actId="1038"/>
          <ac:spMkLst>
            <pc:docMk/>
            <pc:sldMk cId="3796953355" sldId="288"/>
            <ac:spMk id="39"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40"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41"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47"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48"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49"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1"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2"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3"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4" creationId="{00000000-0000-0000-0000-000000000000}"/>
          </ac:spMkLst>
        </pc:spChg>
        <pc:spChg chg="del">
          <ac:chgData name="Haihua" userId="5fcf27ec-ad9e-4bed-8faf-af78b42dd109" providerId="ADAL" clId="{70969160-DF54-4897-B2BD-3A3B04B114EA}" dt="2021-05-29T01:25:35.203" v="696" actId="478"/>
          <ac:spMkLst>
            <pc:docMk/>
            <pc:sldMk cId="3796953355" sldId="288"/>
            <ac:spMk id="55" creationId="{4D53854C-63C8-4B66-B859-9CA68EB55D39}"/>
          </ac:spMkLst>
        </pc:spChg>
        <pc:spChg chg="mod">
          <ac:chgData name="Haihua" userId="5fcf27ec-ad9e-4bed-8faf-af78b42dd109" providerId="ADAL" clId="{70969160-DF54-4897-B2BD-3A3B04B114EA}" dt="2021-05-29T01:37:01.425" v="943" actId="1038"/>
          <ac:spMkLst>
            <pc:docMk/>
            <pc:sldMk cId="3796953355" sldId="288"/>
            <ac:spMk id="57"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8"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59"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0"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1"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2"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3"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4"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5"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6"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7"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68"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70"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71"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72"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73"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77" creationId="{1B24B56F-7516-4F17-968A-4AA3009E3893}"/>
          </ac:spMkLst>
        </pc:spChg>
        <pc:spChg chg="mod">
          <ac:chgData name="Haihua" userId="5fcf27ec-ad9e-4bed-8faf-af78b42dd109" providerId="ADAL" clId="{70969160-DF54-4897-B2BD-3A3B04B114EA}" dt="2021-05-29T01:37:01.425" v="943" actId="1038"/>
          <ac:spMkLst>
            <pc:docMk/>
            <pc:sldMk cId="3796953355" sldId="288"/>
            <ac:spMk id="78" creationId="{A2D2C1F0-3802-480C-92D5-5C4DDD6F38B7}"/>
          </ac:spMkLst>
        </pc:spChg>
        <pc:spChg chg="mod">
          <ac:chgData name="Haihua" userId="5fcf27ec-ad9e-4bed-8faf-af78b42dd109" providerId="ADAL" clId="{70969160-DF54-4897-B2BD-3A3B04B114EA}" dt="2021-05-29T01:37:01.425" v="943" actId="1038"/>
          <ac:spMkLst>
            <pc:docMk/>
            <pc:sldMk cId="3796953355" sldId="288"/>
            <ac:spMk id="79" creationId="{6922DDAC-3E59-40C6-8EA0-9E62857D5EF8}"/>
          </ac:spMkLst>
        </pc:spChg>
        <pc:spChg chg="mod">
          <ac:chgData name="Haihua" userId="5fcf27ec-ad9e-4bed-8faf-af78b42dd109" providerId="ADAL" clId="{70969160-DF54-4897-B2BD-3A3B04B114EA}" dt="2021-05-29T01:37:01.425" v="943" actId="1038"/>
          <ac:spMkLst>
            <pc:docMk/>
            <pc:sldMk cId="3796953355" sldId="288"/>
            <ac:spMk id="80"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81"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83" creationId="{2F1FDF48-BBC3-47F3-BEA9-D814D4CE772F}"/>
          </ac:spMkLst>
        </pc:spChg>
        <pc:spChg chg="mod">
          <ac:chgData name="Haihua" userId="5fcf27ec-ad9e-4bed-8faf-af78b42dd109" providerId="ADAL" clId="{70969160-DF54-4897-B2BD-3A3B04B114EA}" dt="2021-05-29T01:37:01.425" v="943" actId="1038"/>
          <ac:spMkLst>
            <pc:docMk/>
            <pc:sldMk cId="3796953355" sldId="288"/>
            <ac:spMk id="84"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87" creationId="{28F913AC-68B3-4658-B49F-931564533285}"/>
          </ac:spMkLst>
        </pc:spChg>
        <pc:spChg chg="mod">
          <ac:chgData name="Haihua" userId="5fcf27ec-ad9e-4bed-8faf-af78b42dd109" providerId="ADAL" clId="{70969160-DF54-4897-B2BD-3A3B04B114EA}" dt="2021-05-29T01:37:01.425" v="943" actId="1038"/>
          <ac:spMkLst>
            <pc:docMk/>
            <pc:sldMk cId="3796953355" sldId="288"/>
            <ac:spMk id="88"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89" creationId="{00000000-0000-0000-0000-000000000000}"/>
          </ac:spMkLst>
        </pc:spChg>
        <pc:spChg chg="mod">
          <ac:chgData name="Haihua" userId="5fcf27ec-ad9e-4bed-8faf-af78b42dd109" providerId="ADAL" clId="{70969160-DF54-4897-B2BD-3A3B04B114EA}" dt="2021-05-29T01:37:01.425" v="943" actId="1038"/>
          <ac:spMkLst>
            <pc:docMk/>
            <pc:sldMk cId="3796953355" sldId="288"/>
            <ac:spMk id="94" creationId="{7408FC72-6ED6-4826-8241-4CD7E7888675}"/>
          </ac:spMkLst>
        </pc:spChg>
        <pc:spChg chg="mod">
          <ac:chgData name="Haihua" userId="5fcf27ec-ad9e-4bed-8faf-af78b42dd109" providerId="ADAL" clId="{70969160-DF54-4897-B2BD-3A3B04B114EA}" dt="2021-05-29T01:37:01.425" v="943" actId="1038"/>
          <ac:spMkLst>
            <pc:docMk/>
            <pc:sldMk cId="3796953355" sldId="288"/>
            <ac:spMk id="96" creationId="{FA516CE8-2A35-426E-83CC-E9F607C03A20}"/>
          </ac:spMkLst>
        </pc:spChg>
        <pc:spChg chg="mod">
          <ac:chgData name="Haihua" userId="5fcf27ec-ad9e-4bed-8faf-af78b42dd109" providerId="ADAL" clId="{70969160-DF54-4897-B2BD-3A3B04B114EA}" dt="2021-05-29T01:37:01.425" v="943" actId="1038"/>
          <ac:spMkLst>
            <pc:docMk/>
            <pc:sldMk cId="3796953355" sldId="288"/>
            <ac:spMk id="97" creationId="{E2F503E5-D988-449C-8746-EA0A35861D62}"/>
          </ac:spMkLst>
        </pc:spChg>
        <pc:spChg chg="mod">
          <ac:chgData name="Haihua" userId="5fcf27ec-ad9e-4bed-8faf-af78b42dd109" providerId="ADAL" clId="{70969160-DF54-4897-B2BD-3A3B04B114EA}" dt="2021-05-29T01:37:01.425" v="943" actId="1038"/>
          <ac:spMkLst>
            <pc:docMk/>
            <pc:sldMk cId="3796953355" sldId="288"/>
            <ac:spMk id="98" creationId="{6AF02399-7B9E-4303-840B-28E4D9271471}"/>
          </ac:spMkLst>
        </pc:spChg>
        <pc:grpChg chg="mod">
          <ac:chgData name="Haihua" userId="5fcf27ec-ad9e-4bed-8faf-af78b42dd109" providerId="ADAL" clId="{70969160-DF54-4897-B2BD-3A3B04B114EA}" dt="2021-05-29T01:37:01.425" v="943" actId="1038"/>
          <ac:grpSpMkLst>
            <pc:docMk/>
            <pc:sldMk cId="3796953355" sldId="288"/>
            <ac:grpSpMk id="2" creationId="{00000000-0000-0000-0000-000000000000}"/>
          </ac:grpSpMkLst>
        </pc:grpChg>
        <pc:grpChg chg="del">
          <ac:chgData name="Haihua" userId="5fcf27ec-ad9e-4bed-8faf-af78b42dd109" providerId="ADAL" clId="{70969160-DF54-4897-B2BD-3A3B04B114EA}" dt="2021-05-29T01:25:36.286" v="697" actId="478"/>
          <ac:grpSpMkLst>
            <pc:docMk/>
            <pc:sldMk cId="3796953355" sldId="288"/>
            <ac:grpSpMk id="18" creationId="{00000000-0000-0000-0000-000000000000}"/>
          </ac:grpSpMkLst>
        </pc:grpChg>
        <pc:grpChg chg="mod">
          <ac:chgData name="Haihua" userId="5fcf27ec-ad9e-4bed-8faf-af78b42dd109" providerId="ADAL" clId="{70969160-DF54-4897-B2BD-3A3B04B114EA}" dt="2021-05-29T01:37:01.425" v="943" actId="1038"/>
          <ac:grpSpMkLst>
            <pc:docMk/>
            <pc:sldMk cId="3796953355" sldId="288"/>
            <ac:grpSpMk id="46" creationId="{00000000-0000-0000-0000-000000000000}"/>
          </ac:grpSpMkLst>
        </pc:grpChg>
        <pc:grpChg chg="mod">
          <ac:chgData name="Haihua" userId="5fcf27ec-ad9e-4bed-8faf-af78b42dd109" providerId="ADAL" clId="{70969160-DF54-4897-B2BD-3A3B04B114EA}" dt="2021-05-29T01:37:01.425" v="943" actId="1038"/>
          <ac:grpSpMkLst>
            <pc:docMk/>
            <pc:sldMk cId="3796953355" sldId="288"/>
            <ac:grpSpMk id="56" creationId="{00000000-0000-0000-0000-000000000000}"/>
          </ac:grpSpMkLst>
        </pc:grpChg>
        <pc:grpChg chg="mod">
          <ac:chgData name="Haihua" userId="5fcf27ec-ad9e-4bed-8faf-af78b42dd109" providerId="ADAL" clId="{70969160-DF54-4897-B2BD-3A3B04B114EA}" dt="2021-05-29T01:37:01.425" v="943" actId="1038"/>
          <ac:grpSpMkLst>
            <pc:docMk/>
            <pc:sldMk cId="3796953355" sldId="288"/>
            <ac:grpSpMk id="69" creationId="{00000000-0000-0000-0000-000000000000}"/>
          </ac:grpSpMkLst>
        </pc:grpChg>
        <pc:grpChg chg="mod">
          <ac:chgData name="Haihua" userId="5fcf27ec-ad9e-4bed-8faf-af78b42dd109" providerId="ADAL" clId="{70969160-DF54-4897-B2BD-3A3B04B114EA}" dt="2021-05-29T01:37:01.425" v="943" actId="1038"/>
          <ac:grpSpMkLst>
            <pc:docMk/>
            <pc:sldMk cId="3796953355" sldId="288"/>
            <ac:grpSpMk id="76" creationId="{1A19FFF0-7A56-4B26-BE55-826886401B3D}"/>
          </ac:grpSpMkLst>
        </pc:grpChg>
        <pc:grpChg chg="mod">
          <ac:chgData name="Haihua" userId="5fcf27ec-ad9e-4bed-8faf-af78b42dd109" providerId="ADAL" clId="{70969160-DF54-4897-B2BD-3A3B04B114EA}" dt="2021-05-29T01:37:01.425" v="943" actId="1038"/>
          <ac:grpSpMkLst>
            <pc:docMk/>
            <pc:sldMk cId="3796953355" sldId="288"/>
            <ac:grpSpMk id="95" creationId="{C56B1EBB-91E3-4043-A5EE-95A0FB388790}"/>
          </ac:grpSpMkLst>
        </pc:grpChg>
        <pc:picChg chg="add mod">
          <ac:chgData name="Haihua" userId="5fcf27ec-ad9e-4bed-8faf-af78b42dd109" providerId="ADAL" clId="{70969160-DF54-4897-B2BD-3A3B04B114EA}" dt="2021-05-29T01:28:17.381" v="767"/>
          <ac:picMkLst>
            <pc:docMk/>
            <pc:sldMk cId="3796953355" sldId="288"/>
            <ac:picMk id="74" creationId="{35B7E425-3A1C-4BAB-82C0-E02966308810}"/>
          </ac:picMkLst>
        </pc:picChg>
        <pc:picChg chg="add mod">
          <ac:chgData name="Haihua" userId="5fcf27ec-ad9e-4bed-8faf-af78b42dd109" providerId="ADAL" clId="{70969160-DF54-4897-B2BD-3A3B04B114EA}" dt="2021-05-29T01:28:17.381" v="767"/>
          <ac:picMkLst>
            <pc:docMk/>
            <pc:sldMk cId="3796953355" sldId="288"/>
            <ac:picMk id="85" creationId="{3B66914E-5755-4843-BE51-A5A3D23C2504}"/>
          </ac:picMkLst>
        </pc:picChg>
        <pc:picChg chg="del">
          <ac:chgData name="Haihua" userId="5fcf27ec-ad9e-4bed-8faf-af78b42dd109" providerId="ADAL" clId="{70969160-DF54-4897-B2BD-3A3B04B114EA}" dt="2021-05-29T01:36:38.768" v="844" actId="478"/>
          <ac:picMkLst>
            <pc:docMk/>
            <pc:sldMk cId="3796953355" sldId="288"/>
            <ac:picMk id="91" creationId="{00000000-0000-0000-0000-000000000000}"/>
          </ac:picMkLst>
        </pc:picChg>
        <pc:picChg chg="del">
          <ac:chgData name="Haihua" userId="5fcf27ec-ad9e-4bed-8faf-af78b42dd109" providerId="ADAL" clId="{70969160-DF54-4897-B2BD-3A3B04B114EA}" dt="2021-05-29T01:36:38.205" v="843" actId="478"/>
          <ac:picMkLst>
            <pc:docMk/>
            <pc:sldMk cId="3796953355" sldId="288"/>
            <ac:picMk id="92" creationId="{00000000-0000-0000-0000-000000000000}"/>
          </ac:picMkLst>
        </pc:picChg>
        <pc:cxnChg chg="mod">
          <ac:chgData name="Haihua" userId="5fcf27ec-ad9e-4bed-8faf-af78b42dd109" providerId="ADAL" clId="{70969160-DF54-4897-B2BD-3A3B04B114EA}" dt="2021-05-29T01:37:01.425" v="943" actId="1038"/>
          <ac:cxnSpMkLst>
            <pc:docMk/>
            <pc:sldMk cId="3796953355" sldId="288"/>
            <ac:cxnSpMk id="75" creationId="{00000000-0000-0000-0000-000000000000}"/>
          </ac:cxnSpMkLst>
        </pc:cxnChg>
        <pc:cxnChg chg="mod">
          <ac:chgData name="Haihua" userId="5fcf27ec-ad9e-4bed-8faf-af78b42dd109" providerId="ADAL" clId="{70969160-DF54-4897-B2BD-3A3B04B114EA}" dt="2021-05-29T01:37:01.425" v="943" actId="1038"/>
          <ac:cxnSpMkLst>
            <pc:docMk/>
            <pc:sldMk cId="3796953355" sldId="288"/>
            <ac:cxnSpMk id="82" creationId="{00000000-0000-0000-0000-000000000000}"/>
          </ac:cxnSpMkLst>
        </pc:cxnChg>
        <pc:cxnChg chg="mod">
          <ac:chgData name="Haihua" userId="5fcf27ec-ad9e-4bed-8faf-af78b42dd109" providerId="ADAL" clId="{70969160-DF54-4897-B2BD-3A3B04B114EA}" dt="2021-05-29T01:37:01.425" v="943" actId="1038"/>
          <ac:cxnSpMkLst>
            <pc:docMk/>
            <pc:sldMk cId="3796953355" sldId="288"/>
            <ac:cxnSpMk id="86" creationId="{00000000-0000-0000-0000-000000000000}"/>
          </ac:cxnSpMkLst>
        </pc:cxnChg>
        <pc:cxnChg chg="mod">
          <ac:chgData name="Haihua" userId="5fcf27ec-ad9e-4bed-8faf-af78b42dd109" providerId="ADAL" clId="{70969160-DF54-4897-B2BD-3A3B04B114EA}" dt="2021-05-29T01:37:01.425" v="943" actId="1038"/>
          <ac:cxnSpMkLst>
            <pc:docMk/>
            <pc:sldMk cId="3796953355" sldId="288"/>
            <ac:cxnSpMk id="90" creationId="{00000000-0000-0000-0000-000000000000}"/>
          </ac:cxnSpMkLst>
        </pc:cxnChg>
        <pc:cxnChg chg="mod">
          <ac:chgData name="Haihua" userId="5fcf27ec-ad9e-4bed-8faf-af78b42dd109" providerId="ADAL" clId="{70969160-DF54-4897-B2BD-3A3B04B114EA}" dt="2021-05-29T01:37:01.425" v="943" actId="1038"/>
          <ac:cxnSpMkLst>
            <pc:docMk/>
            <pc:sldMk cId="3796953355" sldId="288"/>
            <ac:cxnSpMk id="93" creationId="{43A40466-D06D-456F-A072-33DEB06BFD62}"/>
          </ac:cxnSpMkLst>
        </pc:cxnChg>
      </pc:sldChg>
      <pc:sldChg chg="addSp delSp modSp add mod">
        <pc:chgData name="Haihua" userId="5fcf27ec-ad9e-4bed-8faf-af78b42dd109" providerId="ADAL" clId="{70969160-DF54-4897-B2BD-3A3B04B114EA}" dt="2021-05-29T01:38:22.037" v="969" actId="1076"/>
        <pc:sldMkLst>
          <pc:docMk/>
          <pc:sldMk cId="4153879684" sldId="289"/>
        </pc:sldMkLst>
        <pc:spChg chg="del">
          <ac:chgData name="Haihua" userId="5fcf27ec-ad9e-4bed-8faf-af78b42dd109" providerId="ADAL" clId="{70969160-DF54-4897-B2BD-3A3B04B114EA}" dt="2021-05-29T01:25:40.937" v="698" actId="478"/>
          <ac:spMkLst>
            <pc:docMk/>
            <pc:sldMk cId="4153879684" sldId="289"/>
            <ac:spMk id="20" creationId="{57C41665-0190-48EB-955C-D6BDAB604C54}"/>
          </ac:spMkLst>
        </pc:spChg>
        <pc:spChg chg="add mod">
          <ac:chgData name="Haihua" userId="5fcf27ec-ad9e-4bed-8faf-af78b42dd109" providerId="ADAL" clId="{70969160-DF54-4897-B2BD-3A3B04B114EA}" dt="2021-05-29T01:38:22.037" v="969" actId="1076"/>
          <ac:spMkLst>
            <pc:docMk/>
            <pc:sldMk cId="4153879684" sldId="289"/>
            <ac:spMk id="26" creationId="{7DD53129-3387-4C87-81AE-A04212CFD110}"/>
          </ac:spMkLst>
        </pc:spChg>
        <pc:spChg chg="del">
          <ac:chgData name="Haihua" userId="5fcf27ec-ad9e-4bed-8faf-af78b42dd109" providerId="ADAL" clId="{70969160-DF54-4897-B2BD-3A3B04B114EA}" dt="2021-05-29T01:37:47.334" v="958" actId="478"/>
          <ac:spMkLst>
            <pc:docMk/>
            <pc:sldMk cId="4153879684" sldId="289"/>
            <ac:spMk id="38" creationId="{00000000-0000-0000-0000-000000000000}"/>
          </ac:spMkLst>
        </pc:spChg>
        <pc:grpChg chg="del">
          <ac:chgData name="Haihua" userId="5fcf27ec-ad9e-4bed-8faf-af78b42dd109" providerId="ADAL" clId="{70969160-DF54-4897-B2BD-3A3B04B114EA}" dt="2021-05-29T01:25:41.529" v="699" actId="478"/>
          <ac:grpSpMkLst>
            <pc:docMk/>
            <pc:sldMk cId="4153879684" sldId="289"/>
            <ac:grpSpMk id="11" creationId="{00000000-0000-0000-0000-000000000000}"/>
          </ac:grpSpMkLst>
        </pc:grpChg>
        <pc:picChg chg="mod">
          <ac:chgData name="Haihua" userId="5fcf27ec-ad9e-4bed-8faf-af78b42dd109" providerId="ADAL" clId="{70969160-DF54-4897-B2BD-3A3B04B114EA}" dt="2021-05-29T01:37:49.754" v="960" actId="1076"/>
          <ac:picMkLst>
            <pc:docMk/>
            <pc:sldMk cId="4153879684" sldId="289"/>
            <ac:picMk id="6" creationId="{3F1AD29E-5D31-46D1-BFE2-304298DAD49C}"/>
          </ac:picMkLst>
        </pc:picChg>
        <pc:picChg chg="mod">
          <ac:chgData name="Haihua" userId="5fcf27ec-ad9e-4bed-8faf-af78b42dd109" providerId="ADAL" clId="{70969160-DF54-4897-B2BD-3A3B04B114EA}" dt="2021-05-29T01:37:29.234" v="953" actId="1076"/>
          <ac:picMkLst>
            <pc:docMk/>
            <pc:sldMk cId="4153879684" sldId="289"/>
            <ac:picMk id="14" creationId="{47E55CAD-2FDA-455B-BCEB-FD6A553550DF}"/>
          </ac:picMkLst>
        </pc:picChg>
        <pc:picChg chg="mod">
          <ac:chgData name="Haihua" userId="5fcf27ec-ad9e-4bed-8faf-af78b42dd109" providerId="ADAL" clId="{70969160-DF54-4897-B2BD-3A3B04B114EA}" dt="2021-05-29T01:37:51.129" v="961" actId="1076"/>
          <ac:picMkLst>
            <pc:docMk/>
            <pc:sldMk cId="4153879684" sldId="289"/>
            <ac:picMk id="16" creationId="{2D048A48-6A5C-478A-9D3C-99787C02CB8B}"/>
          </ac:picMkLst>
        </pc:picChg>
        <pc:picChg chg="mod">
          <ac:chgData name="Haihua" userId="5fcf27ec-ad9e-4bed-8faf-af78b42dd109" providerId="ADAL" clId="{70969160-DF54-4897-B2BD-3A3B04B114EA}" dt="2021-05-29T01:37:36.378" v="955" actId="1076"/>
          <ac:picMkLst>
            <pc:docMk/>
            <pc:sldMk cId="4153879684" sldId="289"/>
            <ac:picMk id="17" creationId="{2E581FF7-C755-4DAA-B5B4-7E9A1FDE43D7}"/>
          </ac:picMkLst>
        </pc:picChg>
        <pc:picChg chg="mod">
          <ac:chgData name="Haihua" userId="5fcf27ec-ad9e-4bed-8faf-af78b42dd109" providerId="ADAL" clId="{70969160-DF54-4897-B2BD-3A3B04B114EA}" dt="2021-05-29T01:37:14.743" v="945" actId="14100"/>
          <ac:picMkLst>
            <pc:docMk/>
            <pc:sldMk cId="4153879684" sldId="289"/>
            <ac:picMk id="18" creationId="{2FF1E619-22DF-4124-B7AC-ABD822A0B708}"/>
          </ac:picMkLst>
        </pc:picChg>
        <pc:picChg chg="add mod">
          <ac:chgData name="Haihua" userId="5fcf27ec-ad9e-4bed-8faf-af78b42dd109" providerId="ADAL" clId="{70969160-DF54-4897-B2BD-3A3B04B114EA}" dt="2021-05-29T01:28:15.330" v="766"/>
          <ac:picMkLst>
            <pc:docMk/>
            <pc:sldMk cId="4153879684" sldId="289"/>
            <ac:picMk id="24" creationId="{38B4EEFA-CF5B-4179-A1D3-22FF158DA09A}"/>
          </ac:picMkLst>
        </pc:picChg>
        <pc:picChg chg="add mod">
          <ac:chgData name="Haihua" userId="5fcf27ec-ad9e-4bed-8faf-af78b42dd109" providerId="ADAL" clId="{70969160-DF54-4897-B2BD-3A3B04B114EA}" dt="2021-05-29T01:28:15.330" v="766"/>
          <ac:picMkLst>
            <pc:docMk/>
            <pc:sldMk cId="4153879684" sldId="289"/>
            <ac:picMk id="25" creationId="{52A6CCC2-29A9-45AC-90DA-C21E82B53A45}"/>
          </ac:picMkLst>
        </pc:picChg>
        <pc:cxnChg chg="del">
          <ac:chgData name="Haihua" userId="5fcf27ec-ad9e-4bed-8faf-af78b42dd109" providerId="ADAL" clId="{70969160-DF54-4897-B2BD-3A3B04B114EA}" dt="2021-05-29T01:37:48.364" v="959" actId="478"/>
          <ac:cxnSpMkLst>
            <pc:docMk/>
            <pc:sldMk cId="4153879684" sldId="289"/>
            <ac:cxnSpMk id="39" creationId="{00000000-0000-0000-0000-000000000000}"/>
          </ac:cxnSpMkLst>
        </pc:cxnChg>
      </pc:sldChg>
      <pc:sldChg chg="addSp delSp modSp add mod">
        <pc:chgData name="Haihua" userId="5fcf27ec-ad9e-4bed-8faf-af78b42dd109" providerId="ADAL" clId="{70969160-DF54-4897-B2BD-3A3B04B114EA}" dt="2021-05-29T01:38:57.146" v="980" actId="1076"/>
        <pc:sldMkLst>
          <pc:docMk/>
          <pc:sldMk cId="1554644642" sldId="290"/>
        </pc:sldMkLst>
        <pc:spChg chg="del">
          <ac:chgData name="Haihua" userId="5fcf27ec-ad9e-4bed-8faf-af78b42dd109" providerId="ADAL" clId="{70969160-DF54-4897-B2BD-3A3B04B114EA}" dt="2021-05-29T01:25:45.283" v="700" actId="478"/>
          <ac:spMkLst>
            <pc:docMk/>
            <pc:sldMk cId="1554644642" sldId="290"/>
            <ac:spMk id="20" creationId="{57C41665-0190-48EB-955C-D6BDAB604C54}"/>
          </ac:spMkLst>
        </pc:spChg>
        <pc:spChg chg="add mod">
          <ac:chgData name="Haihua" userId="5fcf27ec-ad9e-4bed-8faf-af78b42dd109" providerId="ADAL" clId="{70969160-DF54-4897-B2BD-3A3B04B114EA}" dt="2021-05-29T01:38:57.146" v="980" actId="1076"/>
          <ac:spMkLst>
            <pc:docMk/>
            <pc:sldMk cId="1554644642" sldId="290"/>
            <ac:spMk id="23" creationId="{E0DD962B-70F9-48A1-8CD7-2E2D177DBD9E}"/>
          </ac:spMkLst>
        </pc:spChg>
        <pc:spChg chg="del">
          <ac:chgData name="Haihua" userId="5fcf27ec-ad9e-4bed-8faf-af78b42dd109" providerId="ADAL" clId="{70969160-DF54-4897-B2BD-3A3B04B114EA}" dt="2021-05-29T01:38:52.547" v="978" actId="478"/>
          <ac:spMkLst>
            <pc:docMk/>
            <pc:sldMk cId="1554644642" sldId="290"/>
            <ac:spMk id="38" creationId="{00000000-0000-0000-0000-000000000000}"/>
          </ac:spMkLst>
        </pc:spChg>
        <pc:grpChg chg="del">
          <ac:chgData name="Haihua" userId="5fcf27ec-ad9e-4bed-8faf-af78b42dd109" providerId="ADAL" clId="{70969160-DF54-4897-B2BD-3A3B04B114EA}" dt="2021-05-29T01:25:45.881" v="701" actId="478"/>
          <ac:grpSpMkLst>
            <pc:docMk/>
            <pc:sldMk cId="1554644642" sldId="290"/>
            <ac:grpSpMk id="11" creationId="{00000000-0000-0000-0000-000000000000}"/>
          </ac:grpSpMkLst>
        </pc:grpChg>
        <pc:picChg chg="mod">
          <ac:chgData name="Haihua" userId="5fcf27ec-ad9e-4bed-8faf-af78b42dd109" providerId="ADAL" clId="{70969160-DF54-4897-B2BD-3A3B04B114EA}" dt="2021-05-29T01:38:33.805" v="971" actId="1076"/>
          <ac:picMkLst>
            <pc:docMk/>
            <pc:sldMk cId="1554644642" sldId="290"/>
            <ac:picMk id="2" creationId="{ACA021CE-4D07-40DF-AD10-8A0218D08430}"/>
          </ac:picMkLst>
        </pc:picChg>
        <pc:picChg chg="mod">
          <ac:chgData name="Haihua" userId="5fcf27ec-ad9e-4bed-8faf-af78b42dd109" providerId="ADAL" clId="{70969160-DF54-4897-B2BD-3A3B04B114EA}" dt="2021-05-29T01:38:37.211" v="973" actId="1076"/>
          <ac:picMkLst>
            <pc:docMk/>
            <pc:sldMk cId="1554644642" sldId="290"/>
            <ac:picMk id="3" creationId="{D95FC5D8-C8A6-40F6-B200-795E68B55FED}"/>
          </ac:picMkLst>
        </pc:picChg>
        <pc:picChg chg="mod">
          <ac:chgData name="Haihua" userId="5fcf27ec-ad9e-4bed-8faf-af78b42dd109" providerId="ADAL" clId="{70969160-DF54-4897-B2BD-3A3B04B114EA}" dt="2021-05-29T01:38:40.945" v="975" actId="1076"/>
          <ac:picMkLst>
            <pc:docMk/>
            <pc:sldMk cId="1554644642" sldId="290"/>
            <ac:picMk id="4" creationId="{BABDC551-1B7C-46B1-92D5-8D07E1817331}"/>
          </ac:picMkLst>
        </pc:picChg>
        <pc:picChg chg="add mod">
          <ac:chgData name="Haihua" userId="5fcf27ec-ad9e-4bed-8faf-af78b42dd109" providerId="ADAL" clId="{70969160-DF54-4897-B2BD-3A3B04B114EA}" dt="2021-05-29T01:28:12.158" v="765"/>
          <ac:picMkLst>
            <pc:docMk/>
            <pc:sldMk cId="1554644642" sldId="290"/>
            <ac:picMk id="21" creationId="{8BEA7763-D8D5-494D-AE46-E7F199D960A3}"/>
          </ac:picMkLst>
        </pc:picChg>
        <pc:picChg chg="add mod">
          <ac:chgData name="Haihua" userId="5fcf27ec-ad9e-4bed-8faf-af78b42dd109" providerId="ADAL" clId="{70969160-DF54-4897-B2BD-3A3B04B114EA}" dt="2021-05-29T01:28:12.158" v="765"/>
          <ac:picMkLst>
            <pc:docMk/>
            <pc:sldMk cId="1554644642" sldId="290"/>
            <ac:picMk id="22" creationId="{8CB80C35-6777-4C30-B52F-F1F54E219FEE}"/>
          </ac:picMkLst>
        </pc:picChg>
        <pc:cxnChg chg="del">
          <ac:chgData name="Haihua" userId="5fcf27ec-ad9e-4bed-8faf-af78b42dd109" providerId="ADAL" clId="{70969160-DF54-4897-B2BD-3A3B04B114EA}" dt="2021-05-29T01:38:53.592" v="979" actId="478"/>
          <ac:cxnSpMkLst>
            <pc:docMk/>
            <pc:sldMk cId="1554644642" sldId="290"/>
            <ac:cxnSpMk id="39" creationId="{00000000-0000-0000-0000-000000000000}"/>
          </ac:cxnSpMkLst>
        </pc:cxnChg>
      </pc:sldChg>
      <pc:sldChg chg="addSp delSp modSp add mod">
        <pc:chgData name="Haihua" userId="5fcf27ec-ad9e-4bed-8faf-af78b42dd109" providerId="ADAL" clId="{70969160-DF54-4897-B2BD-3A3B04B114EA}" dt="2021-05-29T01:39:45.134" v="994" actId="1076"/>
        <pc:sldMkLst>
          <pc:docMk/>
          <pc:sldMk cId="2891843696" sldId="291"/>
        </pc:sldMkLst>
        <pc:spChg chg="del">
          <ac:chgData name="Haihua" userId="5fcf27ec-ad9e-4bed-8faf-af78b42dd109" providerId="ADAL" clId="{70969160-DF54-4897-B2BD-3A3B04B114EA}" dt="2021-05-29T01:25:48.990" v="702" actId="478"/>
          <ac:spMkLst>
            <pc:docMk/>
            <pc:sldMk cId="2891843696" sldId="291"/>
            <ac:spMk id="20" creationId="{57C41665-0190-48EB-955C-D6BDAB604C54}"/>
          </ac:spMkLst>
        </pc:spChg>
        <pc:spChg chg="add mod">
          <ac:chgData name="Haihua" userId="5fcf27ec-ad9e-4bed-8faf-af78b42dd109" providerId="ADAL" clId="{70969160-DF54-4897-B2BD-3A3B04B114EA}" dt="2021-05-29T01:39:32.601" v="988" actId="1076"/>
          <ac:spMkLst>
            <pc:docMk/>
            <pc:sldMk cId="2891843696" sldId="291"/>
            <ac:spMk id="23" creationId="{DE705EF6-6180-4933-95F6-BA7D2369DDF6}"/>
          </ac:spMkLst>
        </pc:spChg>
        <pc:spChg chg="del">
          <ac:chgData name="Haihua" userId="5fcf27ec-ad9e-4bed-8faf-af78b42dd109" providerId="ADAL" clId="{70969160-DF54-4897-B2BD-3A3B04B114EA}" dt="2021-05-29T01:39:19.831" v="984" actId="478"/>
          <ac:spMkLst>
            <pc:docMk/>
            <pc:sldMk cId="2891843696" sldId="291"/>
            <ac:spMk id="38" creationId="{00000000-0000-0000-0000-000000000000}"/>
          </ac:spMkLst>
        </pc:spChg>
        <pc:grpChg chg="del">
          <ac:chgData name="Haihua" userId="5fcf27ec-ad9e-4bed-8faf-af78b42dd109" providerId="ADAL" clId="{70969160-DF54-4897-B2BD-3A3B04B114EA}" dt="2021-05-29T01:25:49.965" v="703" actId="478"/>
          <ac:grpSpMkLst>
            <pc:docMk/>
            <pc:sldMk cId="2891843696" sldId="291"/>
            <ac:grpSpMk id="11" creationId="{00000000-0000-0000-0000-000000000000}"/>
          </ac:grpSpMkLst>
        </pc:grpChg>
        <pc:picChg chg="mod">
          <ac:chgData name="Haihua" userId="5fcf27ec-ad9e-4bed-8faf-af78b42dd109" providerId="ADAL" clId="{70969160-DF54-4897-B2BD-3A3B04B114EA}" dt="2021-05-29T01:39:40.931" v="992" actId="1076"/>
          <ac:picMkLst>
            <pc:docMk/>
            <pc:sldMk cId="2891843696" sldId="291"/>
            <ac:picMk id="5" creationId="{C199B245-F974-498F-993F-3763C9584E0C}"/>
          </ac:picMkLst>
        </pc:picChg>
        <pc:picChg chg="mod">
          <ac:chgData name="Haihua" userId="5fcf27ec-ad9e-4bed-8faf-af78b42dd109" providerId="ADAL" clId="{70969160-DF54-4897-B2BD-3A3B04B114EA}" dt="2021-05-29T01:39:45.134" v="994" actId="1076"/>
          <ac:picMkLst>
            <pc:docMk/>
            <pc:sldMk cId="2891843696" sldId="291"/>
            <ac:picMk id="6" creationId="{ED5CBA06-3F03-4FE0-A0F1-5988FDDB2B72}"/>
          </ac:picMkLst>
        </pc:picChg>
        <pc:picChg chg="add mod">
          <ac:chgData name="Haihua" userId="5fcf27ec-ad9e-4bed-8faf-af78b42dd109" providerId="ADAL" clId="{70969160-DF54-4897-B2BD-3A3B04B114EA}" dt="2021-05-29T01:28:10.580" v="764"/>
          <ac:picMkLst>
            <pc:docMk/>
            <pc:sldMk cId="2891843696" sldId="291"/>
            <ac:picMk id="21" creationId="{818A91D1-26DB-4B68-BB4A-AE9B35658DA3}"/>
          </ac:picMkLst>
        </pc:picChg>
        <pc:picChg chg="add mod">
          <ac:chgData name="Haihua" userId="5fcf27ec-ad9e-4bed-8faf-af78b42dd109" providerId="ADAL" clId="{70969160-DF54-4897-B2BD-3A3B04B114EA}" dt="2021-05-29T01:28:10.580" v="764"/>
          <ac:picMkLst>
            <pc:docMk/>
            <pc:sldMk cId="2891843696" sldId="291"/>
            <ac:picMk id="22" creationId="{A53BA2A2-AF4C-4188-A4FB-11216295C52F}"/>
          </ac:picMkLst>
        </pc:picChg>
        <pc:cxnChg chg="del">
          <ac:chgData name="Haihua" userId="5fcf27ec-ad9e-4bed-8faf-af78b42dd109" providerId="ADAL" clId="{70969160-DF54-4897-B2BD-3A3B04B114EA}" dt="2021-05-29T01:39:29.563" v="987" actId="478"/>
          <ac:cxnSpMkLst>
            <pc:docMk/>
            <pc:sldMk cId="2891843696" sldId="291"/>
            <ac:cxnSpMk id="39" creationId="{00000000-0000-0000-0000-000000000000}"/>
          </ac:cxnSpMkLst>
        </pc:cxnChg>
      </pc:sldChg>
      <pc:sldChg chg="addSp delSp modSp add mod">
        <pc:chgData name="Haihua" userId="5fcf27ec-ad9e-4bed-8faf-af78b42dd109" providerId="ADAL" clId="{70969160-DF54-4897-B2BD-3A3B04B114EA}" dt="2021-05-29T01:52:57.451" v="1135" actId="27636"/>
        <pc:sldMkLst>
          <pc:docMk/>
          <pc:sldMk cId="2677965095" sldId="292"/>
        </pc:sldMkLst>
        <pc:spChg chg="del">
          <ac:chgData name="Haihua" userId="5fcf27ec-ad9e-4bed-8faf-af78b42dd109" providerId="ADAL" clId="{70969160-DF54-4897-B2BD-3A3B04B114EA}" dt="2021-05-29T01:25:52.789" v="704" actId="478"/>
          <ac:spMkLst>
            <pc:docMk/>
            <pc:sldMk cId="2677965095" sldId="292"/>
            <ac:spMk id="20" creationId="{57C41665-0190-48EB-955C-D6BDAB604C54}"/>
          </ac:spMkLst>
        </pc:spChg>
        <pc:spChg chg="add mod">
          <ac:chgData name="Haihua" userId="5fcf27ec-ad9e-4bed-8faf-af78b42dd109" providerId="ADAL" clId="{70969160-DF54-4897-B2BD-3A3B04B114EA}" dt="2021-05-29T01:52:57.451" v="1135" actId="27636"/>
          <ac:spMkLst>
            <pc:docMk/>
            <pc:sldMk cId="2677965095" sldId="292"/>
            <ac:spMk id="22" creationId="{43FC7EDD-8F62-4F0E-A288-12E1EC157F20}"/>
          </ac:spMkLst>
        </pc:spChg>
        <pc:spChg chg="del">
          <ac:chgData name="Haihua" userId="5fcf27ec-ad9e-4bed-8faf-af78b42dd109" providerId="ADAL" clId="{70969160-DF54-4897-B2BD-3A3B04B114EA}" dt="2021-05-29T01:40:15.373" v="1001" actId="478"/>
          <ac:spMkLst>
            <pc:docMk/>
            <pc:sldMk cId="2677965095" sldId="292"/>
            <ac:spMk id="38" creationId="{00000000-0000-0000-0000-000000000000}"/>
          </ac:spMkLst>
        </pc:spChg>
        <pc:grpChg chg="del">
          <ac:chgData name="Haihua" userId="5fcf27ec-ad9e-4bed-8faf-af78b42dd109" providerId="ADAL" clId="{70969160-DF54-4897-B2BD-3A3B04B114EA}" dt="2021-05-29T01:25:53.478" v="705" actId="478"/>
          <ac:grpSpMkLst>
            <pc:docMk/>
            <pc:sldMk cId="2677965095" sldId="292"/>
            <ac:grpSpMk id="11" creationId="{00000000-0000-0000-0000-000000000000}"/>
          </ac:grpSpMkLst>
        </pc:grpChg>
        <pc:picChg chg="mod">
          <ac:chgData name="Haihua" userId="5fcf27ec-ad9e-4bed-8faf-af78b42dd109" providerId="ADAL" clId="{70969160-DF54-4897-B2BD-3A3B04B114EA}" dt="2021-05-29T01:39:51.977" v="995" actId="14100"/>
          <ac:picMkLst>
            <pc:docMk/>
            <pc:sldMk cId="2677965095" sldId="292"/>
            <ac:picMk id="2" creationId="{192F6AF6-73E0-4C0D-98E1-2EC1B9A43BAB}"/>
          </ac:picMkLst>
        </pc:picChg>
        <pc:picChg chg="mod">
          <ac:chgData name="Haihua" userId="5fcf27ec-ad9e-4bed-8faf-af78b42dd109" providerId="ADAL" clId="{70969160-DF54-4897-B2BD-3A3B04B114EA}" dt="2021-05-29T01:39:56.250" v="997" actId="1076"/>
          <ac:picMkLst>
            <pc:docMk/>
            <pc:sldMk cId="2677965095" sldId="292"/>
            <ac:picMk id="3" creationId="{CE7D7599-A47E-4FD3-9F35-DC3643DF3109}"/>
          </ac:picMkLst>
        </pc:picChg>
        <pc:picChg chg="add mod">
          <ac:chgData name="Haihua" userId="5fcf27ec-ad9e-4bed-8faf-af78b42dd109" providerId="ADAL" clId="{70969160-DF54-4897-B2BD-3A3B04B114EA}" dt="2021-05-29T01:28:08.627" v="763"/>
          <ac:picMkLst>
            <pc:docMk/>
            <pc:sldMk cId="2677965095" sldId="292"/>
            <ac:picMk id="19" creationId="{77D78DF5-5D5A-4941-9D2D-D8BD29E1DDC0}"/>
          </ac:picMkLst>
        </pc:picChg>
        <pc:picChg chg="add mod">
          <ac:chgData name="Haihua" userId="5fcf27ec-ad9e-4bed-8faf-af78b42dd109" providerId="ADAL" clId="{70969160-DF54-4897-B2BD-3A3B04B114EA}" dt="2021-05-29T01:28:08.627" v="763"/>
          <ac:picMkLst>
            <pc:docMk/>
            <pc:sldMk cId="2677965095" sldId="292"/>
            <ac:picMk id="21" creationId="{33CDDE79-495B-4C5B-A984-56E997070100}"/>
          </ac:picMkLst>
        </pc:picChg>
        <pc:cxnChg chg="del">
          <ac:chgData name="Haihua" userId="5fcf27ec-ad9e-4bed-8faf-af78b42dd109" providerId="ADAL" clId="{70969160-DF54-4897-B2BD-3A3B04B114EA}" dt="2021-05-29T01:40:16.297" v="1002" actId="478"/>
          <ac:cxnSpMkLst>
            <pc:docMk/>
            <pc:sldMk cId="2677965095" sldId="292"/>
            <ac:cxnSpMk id="39" creationId="{00000000-0000-0000-0000-000000000000}"/>
          </ac:cxnSpMkLst>
        </pc:cxnChg>
      </pc:sldChg>
      <pc:sldChg chg="addSp delSp modSp add mod modNotesTx">
        <pc:chgData name="Haihua" userId="5fcf27ec-ad9e-4bed-8faf-af78b42dd109" providerId="ADAL" clId="{70969160-DF54-4897-B2BD-3A3B04B114EA}" dt="2021-05-29T01:53:30.161" v="1148" actId="1076"/>
        <pc:sldMkLst>
          <pc:docMk/>
          <pc:sldMk cId="721934431" sldId="293"/>
        </pc:sldMkLst>
        <pc:spChg chg="del">
          <ac:chgData name="Haihua" userId="5fcf27ec-ad9e-4bed-8faf-af78b42dd109" providerId="ADAL" clId="{70969160-DF54-4897-B2BD-3A3B04B114EA}" dt="2021-05-29T01:25:55.433" v="706" actId="478"/>
          <ac:spMkLst>
            <pc:docMk/>
            <pc:sldMk cId="721934431" sldId="293"/>
            <ac:spMk id="20" creationId="{57C41665-0190-48EB-955C-D6BDAB604C54}"/>
          </ac:spMkLst>
        </pc:spChg>
        <pc:spChg chg="add mod">
          <ac:chgData name="Haihua" userId="5fcf27ec-ad9e-4bed-8faf-af78b42dd109" providerId="ADAL" clId="{70969160-DF54-4897-B2BD-3A3B04B114EA}" dt="2021-05-29T01:53:18.529" v="1141" actId="1076"/>
          <ac:spMkLst>
            <pc:docMk/>
            <pc:sldMk cId="721934431" sldId="293"/>
            <ac:spMk id="23" creationId="{91BD0EB6-60C7-4035-B640-36B3219D3108}"/>
          </ac:spMkLst>
        </pc:spChg>
        <pc:spChg chg="del">
          <ac:chgData name="Haihua" userId="5fcf27ec-ad9e-4bed-8faf-af78b42dd109" providerId="ADAL" clId="{70969160-DF54-4897-B2BD-3A3B04B114EA}" dt="2021-05-29T01:53:14.732" v="1139" actId="478"/>
          <ac:spMkLst>
            <pc:docMk/>
            <pc:sldMk cId="721934431" sldId="293"/>
            <ac:spMk id="38" creationId="{00000000-0000-0000-0000-000000000000}"/>
          </ac:spMkLst>
        </pc:spChg>
        <pc:grpChg chg="del">
          <ac:chgData name="Haihua" userId="5fcf27ec-ad9e-4bed-8faf-af78b42dd109" providerId="ADAL" clId="{70969160-DF54-4897-B2BD-3A3B04B114EA}" dt="2021-05-29T01:25:56.059" v="707" actId="478"/>
          <ac:grpSpMkLst>
            <pc:docMk/>
            <pc:sldMk cId="721934431" sldId="293"/>
            <ac:grpSpMk id="11" creationId="{00000000-0000-0000-0000-000000000000}"/>
          </ac:grpSpMkLst>
        </pc:grpChg>
        <pc:picChg chg="mod">
          <ac:chgData name="Haihua" userId="5fcf27ec-ad9e-4bed-8faf-af78b42dd109" providerId="ADAL" clId="{70969160-DF54-4897-B2BD-3A3B04B114EA}" dt="2021-05-29T01:53:22.513" v="1143" actId="1076"/>
          <ac:picMkLst>
            <pc:docMk/>
            <pc:sldMk cId="721934431" sldId="293"/>
            <ac:picMk id="4" creationId="{B757AB22-47AE-4EE7-A246-C9E86D10BA8F}"/>
          </ac:picMkLst>
        </pc:picChg>
        <pc:picChg chg="mod">
          <ac:chgData name="Haihua" userId="5fcf27ec-ad9e-4bed-8faf-af78b42dd109" providerId="ADAL" clId="{70969160-DF54-4897-B2BD-3A3B04B114EA}" dt="2021-05-29T01:53:26.809" v="1146" actId="1076"/>
          <ac:picMkLst>
            <pc:docMk/>
            <pc:sldMk cId="721934431" sldId="293"/>
            <ac:picMk id="5" creationId="{3E5F5073-A0FA-48F1-A1F3-36BF524013A1}"/>
          </ac:picMkLst>
        </pc:picChg>
        <pc:picChg chg="mod">
          <ac:chgData name="Haihua" userId="5fcf27ec-ad9e-4bed-8faf-af78b42dd109" providerId="ADAL" clId="{70969160-DF54-4897-B2BD-3A3B04B114EA}" dt="2021-05-29T01:53:30.161" v="1148" actId="1076"/>
          <ac:picMkLst>
            <pc:docMk/>
            <pc:sldMk cId="721934431" sldId="293"/>
            <ac:picMk id="6" creationId="{AF2F1331-F584-4496-B9CB-9C42404C6947}"/>
          </ac:picMkLst>
        </pc:picChg>
        <pc:picChg chg="add mod">
          <ac:chgData name="Haihua" userId="5fcf27ec-ad9e-4bed-8faf-af78b42dd109" providerId="ADAL" clId="{70969160-DF54-4897-B2BD-3A3B04B114EA}" dt="2021-05-29T01:28:07.034" v="762"/>
          <ac:picMkLst>
            <pc:docMk/>
            <pc:sldMk cId="721934431" sldId="293"/>
            <ac:picMk id="21" creationId="{229EBB71-954D-49C0-BEC7-3C49F2DB63F0}"/>
          </ac:picMkLst>
        </pc:picChg>
        <pc:picChg chg="add mod">
          <ac:chgData name="Haihua" userId="5fcf27ec-ad9e-4bed-8faf-af78b42dd109" providerId="ADAL" clId="{70969160-DF54-4897-B2BD-3A3B04B114EA}" dt="2021-05-29T01:28:07.034" v="762"/>
          <ac:picMkLst>
            <pc:docMk/>
            <pc:sldMk cId="721934431" sldId="293"/>
            <ac:picMk id="22" creationId="{13933906-BC85-4E82-9164-288F612E49C4}"/>
          </ac:picMkLst>
        </pc:picChg>
        <pc:cxnChg chg="del">
          <ac:chgData name="Haihua" userId="5fcf27ec-ad9e-4bed-8faf-af78b42dd109" providerId="ADAL" clId="{70969160-DF54-4897-B2BD-3A3B04B114EA}" dt="2021-05-29T01:53:15.840" v="1140" actId="478"/>
          <ac:cxnSpMkLst>
            <pc:docMk/>
            <pc:sldMk cId="721934431" sldId="293"/>
            <ac:cxnSpMk id="39" creationId="{00000000-0000-0000-0000-000000000000}"/>
          </ac:cxnSpMkLst>
        </pc:cxnChg>
      </pc:sldChg>
      <pc:sldChg chg="addSp delSp modSp add mod">
        <pc:chgData name="Haihua" userId="5fcf27ec-ad9e-4bed-8faf-af78b42dd109" providerId="ADAL" clId="{70969160-DF54-4897-B2BD-3A3B04B114EA}" dt="2021-05-29T01:54:23.905" v="1169" actId="1076"/>
        <pc:sldMkLst>
          <pc:docMk/>
          <pc:sldMk cId="2431921902" sldId="294"/>
        </pc:sldMkLst>
        <pc:spChg chg="mod">
          <ac:chgData name="Haihua" userId="5fcf27ec-ad9e-4bed-8faf-af78b42dd109" providerId="ADAL" clId="{70969160-DF54-4897-B2BD-3A3B04B114EA}" dt="2021-05-29T01:53:52.881" v="1154" actId="1076"/>
          <ac:spMkLst>
            <pc:docMk/>
            <pc:sldMk cId="2431921902" sldId="294"/>
            <ac:spMk id="15" creationId="{77DE725B-889B-4C5D-8EB4-F424B90DD56E}"/>
          </ac:spMkLst>
        </pc:spChg>
        <pc:spChg chg="del">
          <ac:chgData name="Haihua" userId="5fcf27ec-ad9e-4bed-8faf-af78b42dd109" providerId="ADAL" clId="{70969160-DF54-4897-B2BD-3A3B04B114EA}" dt="2021-05-29T01:25:58.972" v="708" actId="478"/>
          <ac:spMkLst>
            <pc:docMk/>
            <pc:sldMk cId="2431921902" sldId="294"/>
            <ac:spMk id="20" creationId="{57C41665-0190-48EB-955C-D6BDAB604C54}"/>
          </ac:spMkLst>
        </pc:spChg>
        <pc:spChg chg="add mod">
          <ac:chgData name="Haihua" userId="5fcf27ec-ad9e-4bed-8faf-af78b42dd109" providerId="ADAL" clId="{70969160-DF54-4897-B2BD-3A3B04B114EA}" dt="2021-05-29T01:54:23.905" v="1169" actId="1076"/>
          <ac:spMkLst>
            <pc:docMk/>
            <pc:sldMk cId="2431921902" sldId="294"/>
            <ac:spMk id="22" creationId="{4F79DA5A-55B3-44B1-A0A6-62B83CEB5E92}"/>
          </ac:spMkLst>
        </pc:spChg>
        <pc:spChg chg="mod">
          <ac:chgData name="Haihua" userId="5fcf27ec-ad9e-4bed-8faf-af78b42dd109" providerId="ADAL" clId="{70969160-DF54-4897-B2BD-3A3B04B114EA}" dt="2021-05-29T01:53:55.850" v="1155" actId="1076"/>
          <ac:spMkLst>
            <pc:docMk/>
            <pc:sldMk cId="2431921902" sldId="294"/>
            <ac:spMk id="26" creationId="{BE324AAF-D608-4258-A51C-46FF860A429D}"/>
          </ac:spMkLst>
        </pc:spChg>
        <pc:spChg chg="del">
          <ac:chgData name="Haihua" userId="5fcf27ec-ad9e-4bed-8faf-af78b42dd109" providerId="ADAL" clId="{70969160-DF54-4897-B2BD-3A3B04B114EA}" dt="2021-05-29T01:54:21.169" v="1167" actId="478"/>
          <ac:spMkLst>
            <pc:docMk/>
            <pc:sldMk cId="2431921902" sldId="294"/>
            <ac:spMk id="38" creationId="{00000000-0000-0000-0000-000000000000}"/>
          </ac:spMkLst>
        </pc:spChg>
        <pc:grpChg chg="del">
          <ac:chgData name="Haihua" userId="5fcf27ec-ad9e-4bed-8faf-af78b42dd109" providerId="ADAL" clId="{70969160-DF54-4897-B2BD-3A3B04B114EA}" dt="2021-05-29T01:25:59.823" v="709" actId="478"/>
          <ac:grpSpMkLst>
            <pc:docMk/>
            <pc:sldMk cId="2431921902" sldId="294"/>
            <ac:grpSpMk id="11" creationId="{00000000-0000-0000-0000-000000000000}"/>
          </ac:grpSpMkLst>
        </pc:grpChg>
        <pc:picChg chg="mod">
          <ac:chgData name="Haihua" userId="5fcf27ec-ad9e-4bed-8faf-af78b42dd109" providerId="ADAL" clId="{70969160-DF54-4897-B2BD-3A3B04B114EA}" dt="2021-05-29T01:53:42.457" v="1150" actId="1076"/>
          <ac:picMkLst>
            <pc:docMk/>
            <pc:sldMk cId="2431921902" sldId="294"/>
            <ac:picMk id="7" creationId="{3874D7B3-83E2-47B2-A81C-86B77AA11DA3}"/>
          </ac:picMkLst>
        </pc:picChg>
        <pc:picChg chg="mod">
          <ac:chgData name="Haihua" userId="5fcf27ec-ad9e-4bed-8faf-af78b42dd109" providerId="ADAL" clId="{70969160-DF54-4897-B2BD-3A3B04B114EA}" dt="2021-05-29T01:54:09.997" v="1163" actId="1076"/>
          <ac:picMkLst>
            <pc:docMk/>
            <pc:sldMk cId="2431921902" sldId="294"/>
            <ac:picMk id="9" creationId="{DEBCFC08-517B-43D1-AC86-26EFC67E3FB1}"/>
          </ac:picMkLst>
        </pc:picChg>
        <pc:picChg chg="mod">
          <ac:chgData name="Haihua" userId="5fcf27ec-ad9e-4bed-8faf-af78b42dd109" providerId="ADAL" clId="{70969160-DF54-4897-B2BD-3A3B04B114EA}" dt="2021-05-29T01:53:45.973" v="1152" actId="1076"/>
          <ac:picMkLst>
            <pc:docMk/>
            <pc:sldMk cId="2431921902" sldId="294"/>
            <ac:picMk id="10" creationId="{0B186AA7-6B14-4287-B9A8-FFF2EFC1AD48}"/>
          </ac:picMkLst>
        </pc:picChg>
        <pc:picChg chg="mod">
          <ac:chgData name="Haihua" userId="5fcf27ec-ad9e-4bed-8faf-af78b42dd109" providerId="ADAL" clId="{70969160-DF54-4897-B2BD-3A3B04B114EA}" dt="2021-05-29T01:54:05.153" v="1161" actId="1076"/>
          <ac:picMkLst>
            <pc:docMk/>
            <pc:sldMk cId="2431921902" sldId="294"/>
            <ac:picMk id="14" creationId="{9248267B-3D5B-4F41-B2C9-C6C3747E9F21}"/>
          </ac:picMkLst>
        </pc:picChg>
        <pc:picChg chg="add mod">
          <ac:chgData name="Haihua" userId="5fcf27ec-ad9e-4bed-8faf-af78b42dd109" providerId="ADAL" clId="{70969160-DF54-4897-B2BD-3A3B04B114EA}" dt="2021-05-29T01:28:05.331" v="761"/>
          <ac:picMkLst>
            <pc:docMk/>
            <pc:sldMk cId="2431921902" sldId="294"/>
            <ac:picMk id="19" creationId="{7CE6B74C-0C34-4A30-BC3C-FF723BACFBB2}"/>
          </ac:picMkLst>
        </pc:picChg>
        <pc:picChg chg="add mod">
          <ac:chgData name="Haihua" userId="5fcf27ec-ad9e-4bed-8faf-af78b42dd109" providerId="ADAL" clId="{70969160-DF54-4897-B2BD-3A3B04B114EA}" dt="2021-05-29T01:28:05.331" v="761"/>
          <ac:picMkLst>
            <pc:docMk/>
            <pc:sldMk cId="2431921902" sldId="294"/>
            <ac:picMk id="21" creationId="{9B6FF180-D8A3-4CB3-AF01-34C529A4B2A6}"/>
          </ac:picMkLst>
        </pc:picChg>
        <pc:cxnChg chg="del">
          <ac:chgData name="Haihua" userId="5fcf27ec-ad9e-4bed-8faf-af78b42dd109" providerId="ADAL" clId="{70969160-DF54-4897-B2BD-3A3B04B114EA}" dt="2021-05-29T01:54:22.184" v="1168" actId="478"/>
          <ac:cxnSpMkLst>
            <pc:docMk/>
            <pc:sldMk cId="2431921902" sldId="294"/>
            <ac:cxnSpMk id="39" creationId="{00000000-0000-0000-0000-000000000000}"/>
          </ac:cxnSpMkLst>
        </pc:cxnChg>
      </pc:sldChg>
      <pc:sldChg chg="addSp delSp modSp add mod">
        <pc:chgData name="Haihua" userId="5fcf27ec-ad9e-4bed-8faf-af78b42dd109" providerId="ADAL" clId="{70969160-DF54-4897-B2BD-3A3B04B114EA}" dt="2021-05-29T01:55:25.200" v="1190" actId="1076"/>
        <pc:sldMkLst>
          <pc:docMk/>
          <pc:sldMk cId="1760325674" sldId="295"/>
        </pc:sldMkLst>
        <pc:spChg chg="add del mod">
          <ac:chgData name="Haihua" userId="5fcf27ec-ad9e-4bed-8faf-af78b42dd109" providerId="ADAL" clId="{70969160-DF54-4897-B2BD-3A3B04B114EA}" dt="2021-05-29T01:55:03.955" v="1183" actId="478"/>
          <ac:spMkLst>
            <pc:docMk/>
            <pc:sldMk cId="1760325674" sldId="295"/>
            <ac:spMk id="7" creationId="{782B30AF-859B-4CC6-9EEC-899289C2DF60}"/>
          </ac:spMkLst>
        </pc:spChg>
        <pc:spChg chg="del">
          <ac:chgData name="Haihua" userId="5fcf27ec-ad9e-4bed-8faf-af78b42dd109" providerId="ADAL" clId="{70969160-DF54-4897-B2BD-3A3B04B114EA}" dt="2021-05-29T01:26:05.674" v="710" actId="478"/>
          <ac:spMkLst>
            <pc:docMk/>
            <pc:sldMk cId="1760325674" sldId="295"/>
            <ac:spMk id="20" creationId="{57C41665-0190-48EB-955C-D6BDAB604C54}"/>
          </ac:spMkLst>
        </pc:spChg>
        <pc:spChg chg="add mod">
          <ac:chgData name="Haihua" userId="5fcf27ec-ad9e-4bed-8faf-af78b42dd109" providerId="ADAL" clId="{70969160-DF54-4897-B2BD-3A3B04B114EA}" dt="2021-05-29T01:55:25.200" v="1190" actId="1076"/>
          <ac:spMkLst>
            <pc:docMk/>
            <pc:sldMk cId="1760325674" sldId="295"/>
            <ac:spMk id="21" creationId="{2D2934DA-538F-4E89-84D2-6A7E0CB825BD}"/>
          </ac:spMkLst>
        </pc:spChg>
        <pc:spChg chg="mod">
          <ac:chgData name="Haihua" userId="5fcf27ec-ad9e-4bed-8faf-af78b42dd109" providerId="ADAL" clId="{70969160-DF54-4897-B2BD-3A3B04B114EA}" dt="2021-05-29T01:54:58.804" v="1181" actId="1076"/>
          <ac:spMkLst>
            <pc:docMk/>
            <pc:sldMk cId="1760325674" sldId="295"/>
            <ac:spMk id="22" creationId="{EC09A999-6F7F-4DBC-A9FE-3E3CBFFD8184}"/>
          </ac:spMkLst>
        </pc:spChg>
        <pc:spChg chg="del">
          <ac:chgData name="Haihua" userId="5fcf27ec-ad9e-4bed-8faf-af78b42dd109" providerId="ADAL" clId="{70969160-DF54-4897-B2BD-3A3B04B114EA}" dt="2021-05-29T01:55:22.874" v="1189" actId="478"/>
          <ac:spMkLst>
            <pc:docMk/>
            <pc:sldMk cId="1760325674" sldId="295"/>
            <ac:spMk id="38" creationId="{00000000-0000-0000-0000-000000000000}"/>
          </ac:spMkLst>
        </pc:spChg>
        <pc:grpChg chg="del">
          <ac:chgData name="Haihua" userId="5fcf27ec-ad9e-4bed-8faf-af78b42dd109" providerId="ADAL" clId="{70969160-DF54-4897-B2BD-3A3B04B114EA}" dt="2021-05-29T01:26:06.451" v="711" actId="478"/>
          <ac:grpSpMkLst>
            <pc:docMk/>
            <pc:sldMk cId="1760325674" sldId="295"/>
            <ac:grpSpMk id="11" creationId="{00000000-0000-0000-0000-000000000000}"/>
          </ac:grpSpMkLst>
        </pc:grpChg>
        <pc:picChg chg="mod">
          <ac:chgData name="Haihua" userId="5fcf27ec-ad9e-4bed-8faf-af78b42dd109" providerId="ADAL" clId="{70969160-DF54-4897-B2BD-3A3B04B114EA}" dt="2021-05-29T01:54:38.313" v="1172" actId="1076"/>
          <ac:picMkLst>
            <pc:docMk/>
            <pc:sldMk cId="1760325674" sldId="295"/>
            <ac:picMk id="4" creationId="{BC300E49-E6F7-42D9-9745-B43F6B39E044}"/>
          </ac:picMkLst>
        </pc:picChg>
        <pc:picChg chg="mod">
          <ac:chgData name="Haihua" userId="5fcf27ec-ad9e-4bed-8faf-af78b42dd109" providerId="ADAL" clId="{70969160-DF54-4897-B2BD-3A3B04B114EA}" dt="2021-05-29T01:54:50.813" v="1177" actId="1076"/>
          <ac:picMkLst>
            <pc:docMk/>
            <pc:sldMk cId="1760325674" sldId="295"/>
            <ac:picMk id="5" creationId="{C39FB12B-3823-4CB7-9969-0CF3550395C9}"/>
          </ac:picMkLst>
        </pc:picChg>
        <pc:picChg chg="mod">
          <ac:chgData name="Haihua" userId="5fcf27ec-ad9e-4bed-8faf-af78b42dd109" providerId="ADAL" clId="{70969160-DF54-4897-B2BD-3A3B04B114EA}" dt="2021-05-29T01:54:52.251" v="1178" actId="1076"/>
          <ac:picMkLst>
            <pc:docMk/>
            <pc:sldMk cId="1760325674" sldId="295"/>
            <ac:picMk id="6" creationId="{0F0E54B1-724F-434B-A2BF-66F892C4F40E}"/>
          </ac:picMkLst>
        </pc:picChg>
        <pc:picChg chg="add mod">
          <ac:chgData name="Haihua" userId="5fcf27ec-ad9e-4bed-8faf-af78b42dd109" providerId="ADAL" clId="{70969160-DF54-4897-B2BD-3A3B04B114EA}" dt="2021-05-29T01:28:03.971" v="760"/>
          <ac:picMkLst>
            <pc:docMk/>
            <pc:sldMk cId="1760325674" sldId="295"/>
            <ac:picMk id="17" creationId="{0CCC6404-2C12-4E72-93C3-DC1FFE9F9271}"/>
          </ac:picMkLst>
        </pc:picChg>
        <pc:picChg chg="add mod">
          <ac:chgData name="Haihua" userId="5fcf27ec-ad9e-4bed-8faf-af78b42dd109" providerId="ADAL" clId="{70969160-DF54-4897-B2BD-3A3B04B114EA}" dt="2021-05-29T01:28:03.971" v="760"/>
          <ac:picMkLst>
            <pc:docMk/>
            <pc:sldMk cId="1760325674" sldId="295"/>
            <ac:picMk id="18" creationId="{8C2DB5FD-66D1-4B9C-8457-4C2ED9B7F027}"/>
          </ac:picMkLst>
        </pc:picChg>
        <pc:cxnChg chg="del">
          <ac:chgData name="Haihua" userId="5fcf27ec-ad9e-4bed-8faf-af78b42dd109" providerId="ADAL" clId="{70969160-DF54-4897-B2BD-3A3B04B114EA}" dt="2021-05-29T01:55:21.498" v="1188" actId="478"/>
          <ac:cxnSpMkLst>
            <pc:docMk/>
            <pc:sldMk cId="1760325674" sldId="295"/>
            <ac:cxnSpMk id="39" creationId="{00000000-0000-0000-0000-000000000000}"/>
          </ac:cxnSpMkLst>
        </pc:cxnChg>
      </pc:sldChg>
      <pc:sldChg chg="addSp delSp modSp add mod">
        <pc:chgData name="Haihua" userId="5fcf27ec-ad9e-4bed-8faf-af78b42dd109" providerId="ADAL" clId="{70969160-DF54-4897-B2BD-3A3B04B114EA}" dt="2021-05-29T01:58:11.888" v="1239" actId="313"/>
        <pc:sldMkLst>
          <pc:docMk/>
          <pc:sldMk cId="3599046113" sldId="296"/>
        </pc:sldMkLst>
        <pc:spChg chg="del">
          <ac:chgData name="Haihua" userId="5fcf27ec-ad9e-4bed-8faf-af78b42dd109" providerId="ADAL" clId="{70969160-DF54-4897-B2BD-3A3B04B114EA}" dt="2021-05-29T01:26:10.686" v="712" actId="478"/>
          <ac:spMkLst>
            <pc:docMk/>
            <pc:sldMk cId="3599046113" sldId="296"/>
            <ac:spMk id="20" creationId="{57C41665-0190-48EB-955C-D6BDAB604C54}"/>
          </ac:spMkLst>
        </pc:spChg>
        <pc:spChg chg="mod">
          <ac:chgData name="Haihua" userId="5fcf27ec-ad9e-4bed-8faf-af78b42dd109" providerId="ADAL" clId="{70969160-DF54-4897-B2BD-3A3B04B114EA}" dt="2021-05-29T01:57:43.147" v="1230" actId="1076"/>
          <ac:spMkLst>
            <pc:docMk/>
            <pc:sldMk cId="3599046113" sldId="296"/>
            <ac:spMk id="21" creationId="{70162024-18F6-47A9-801E-A5BC27FD87C2}"/>
          </ac:spMkLst>
        </pc:spChg>
        <pc:spChg chg="mod">
          <ac:chgData name="Haihua" userId="5fcf27ec-ad9e-4bed-8faf-af78b42dd109" providerId="ADAL" clId="{70969160-DF54-4897-B2BD-3A3B04B114EA}" dt="2021-05-29T01:57:44.709" v="1231" actId="1076"/>
          <ac:spMkLst>
            <pc:docMk/>
            <pc:sldMk cId="3599046113" sldId="296"/>
            <ac:spMk id="22" creationId="{EC09A999-6F7F-4DBC-A9FE-3E3CBFFD8184}"/>
          </ac:spMkLst>
        </pc:spChg>
        <pc:spChg chg="mod">
          <ac:chgData name="Haihua" userId="5fcf27ec-ad9e-4bed-8faf-af78b42dd109" providerId="ADAL" clId="{70969160-DF54-4897-B2BD-3A3B04B114EA}" dt="2021-05-29T01:57:46.803" v="1232" actId="1076"/>
          <ac:spMkLst>
            <pc:docMk/>
            <pc:sldMk cId="3599046113" sldId="296"/>
            <ac:spMk id="23" creationId="{1BBEC6F6-B3C3-4756-B9A7-61A7BFF72EF6}"/>
          </ac:spMkLst>
        </pc:spChg>
        <pc:spChg chg="mod">
          <ac:chgData name="Haihua" userId="5fcf27ec-ad9e-4bed-8faf-af78b42dd109" providerId="ADAL" clId="{70969160-DF54-4897-B2BD-3A3B04B114EA}" dt="2021-05-29T01:57:38.071" v="1229" actId="1076"/>
          <ac:spMkLst>
            <pc:docMk/>
            <pc:sldMk cId="3599046113" sldId="296"/>
            <ac:spMk id="25" creationId="{A7B5A48C-D437-4952-BD73-8022B1536FC0}"/>
          </ac:spMkLst>
        </pc:spChg>
        <pc:spChg chg="add mod">
          <ac:chgData name="Haihua" userId="5fcf27ec-ad9e-4bed-8faf-af78b42dd109" providerId="ADAL" clId="{70969160-DF54-4897-B2BD-3A3B04B114EA}" dt="2021-05-29T01:58:11.888" v="1239" actId="313"/>
          <ac:spMkLst>
            <pc:docMk/>
            <pc:sldMk cId="3599046113" sldId="296"/>
            <ac:spMk id="29" creationId="{C33974AD-CC4E-4213-ABB5-A280349E8C58}"/>
          </ac:spMkLst>
        </pc:spChg>
        <pc:spChg chg="del">
          <ac:chgData name="Haihua" userId="5fcf27ec-ad9e-4bed-8faf-af78b42dd109" providerId="ADAL" clId="{70969160-DF54-4897-B2BD-3A3B04B114EA}" dt="2021-05-29T01:58:06.140" v="1237" actId="478"/>
          <ac:spMkLst>
            <pc:docMk/>
            <pc:sldMk cId="3599046113" sldId="296"/>
            <ac:spMk id="38" creationId="{00000000-0000-0000-0000-000000000000}"/>
          </ac:spMkLst>
        </pc:spChg>
        <pc:grpChg chg="del">
          <ac:chgData name="Haihua" userId="5fcf27ec-ad9e-4bed-8faf-af78b42dd109" providerId="ADAL" clId="{70969160-DF54-4897-B2BD-3A3B04B114EA}" dt="2021-05-29T01:26:11.785" v="713" actId="478"/>
          <ac:grpSpMkLst>
            <pc:docMk/>
            <pc:sldMk cId="3599046113" sldId="296"/>
            <ac:grpSpMk id="11" creationId="{00000000-0000-0000-0000-000000000000}"/>
          </ac:grpSpMkLst>
        </pc:grpChg>
        <pc:graphicFrameChg chg="mod modGraphic">
          <ac:chgData name="Haihua" userId="5fcf27ec-ad9e-4bed-8faf-af78b42dd109" providerId="ADAL" clId="{70969160-DF54-4897-B2BD-3A3B04B114EA}" dt="2021-05-29T01:56:14.186" v="1200" actId="1076"/>
          <ac:graphicFrameMkLst>
            <pc:docMk/>
            <pc:sldMk cId="3599046113" sldId="296"/>
            <ac:graphicFrameMk id="9" creationId="{C9B62DD1-95AA-4B98-87FF-0A43E61A90F9}"/>
          </ac:graphicFrameMkLst>
        </pc:graphicFrameChg>
        <pc:graphicFrameChg chg="mod modGraphic">
          <ac:chgData name="Haihua" userId="5fcf27ec-ad9e-4bed-8faf-af78b42dd109" providerId="ADAL" clId="{70969160-DF54-4897-B2BD-3A3B04B114EA}" dt="2021-05-29T01:57:24.278" v="1226" actId="14100"/>
          <ac:graphicFrameMkLst>
            <pc:docMk/>
            <pc:sldMk cId="3599046113" sldId="296"/>
            <ac:graphicFrameMk id="10" creationId="{147AE2E2-73A5-44C0-AB65-57D539EF8E54}"/>
          </ac:graphicFrameMkLst>
        </pc:graphicFrameChg>
        <pc:graphicFrameChg chg="mod modGraphic">
          <ac:chgData name="Haihua" userId="5fcf27ec-ad9e-4bed-8faf-af78b42dd109" providerId="ADAL" clId="{70969160-DF54-4897-B2BD-3A3B04B114EA}" dt="2021-05-29T01:56:09.013" v="1198" actId="14100"/>
          <ac:graphicFrameMkLst>
            <pc:docMk/>
            <pc:sldMk cId="3599046113" sldId="296"/>
            <ac:graphicFrameMk id="24" creationId="{497D7DFE-713B-4BDD-8E41-A7BEF463E317}"/>
          </ac:graphicFrameMkLst>
        </pc:graphicFrameChg>
        <pc:graphicFrameChg chg="mod modGraphic">
          <ac:chgData name="Haihua" userId="5fcf27ec-ad9e-4bed-8faf-af78b42dd109" providerId="ADAL" clId="{70969160-DF54-4897-B2BD-3A3B04B114EA}" dt="2021-05-29T01:57:34.915" v="1228" actId="1076"/>
          <ac:graphicFrameMkLst>
            <pc:docMk/>
            <pc:sldMk cId="3599046113" sldId="296"/>
            <ac:graphicFrameMk id="26" creationId="{1F085C9D-7319-40C9-8AF8-E0EC556548A2}"/>
          </ac:graphicFrameMkLst>
        </pc:graphicFrameChg>
        <pc:picChg chg="mod">
          <ac:chgData name="Haihua" userId="5fcf27ec-ad9e-4bed-8faf-af78b42dd109" providerId="ADAL" clId="{70969160-DF54-4897-B2BD-3A3B04B114EA}" dt="2021-05-29T01:57:27.930" v="1227" actId="1076"/>
          <ac:picMkLst>
            <pc:docMk/>
            <pc:sldMk cId="3599046113" sldId="296"/>
            <ac:picMk id="14" creationId="{8B18B6DB-658F-460B-9D51-3F212E3C66ED}"/>
          </ac:picMkLst>
        </pc:picChg>
        <pc:picChg chg="add mod">
          <ac:chgData name="Haihua" userId="5fcf27ec-ad9e-4bed-8faf-af78b42dd109" providerId="ADAL" clId="{70969160-DF54-4897-B2BD-3A3B04B114EA}" dt="2021-05-29T01:28:02.113" v="759"/>
          <ac:picMkLst>
            <pc:docMk/>
            <pc:sldMk cId="3599046113" sldId="296"/>
            <ac:picMk id="27" creationId="{BCAA1CFE-B87A-4FB1-B898-AB95A77800DA}"/>
          </ac:picMkLst>
        </pc:picChg>
        <pc:picChg chg="add mod">
          <ac:chgData name="Haihua" userId="5fcf27ec-ad9e-4bed-8faf-af78b42dd109" providerId="ADAL" clId="{70969160-DF54-4897-B2BD-3A3B04B114EA}" dt="2021-05-29T01:28:02.113" v="759"/>
          <ac:picMkLst>
            <pc:docMk/>
            <pc:sldMk cId="3599046113" sldId="296"/>
            <ac:picMk id="28" creationId="{227A11B9-3411-4FFB-B03F-998F52A2037A}"/>
          </ac:picMkLst>
        </pc:picChg>
        <pc:cxnChg chg="del">
          <ac:chgData name="Haihua" userId="5fcf27ec-ad9e-4bed-8faf-af78b42dd109" providerId="ADAL" clId="{70969160-DF54-4897-B2BD-3A3B04B114EA}" dt="2021-05-29T01:58:04.691" v="1236" actId="478"/>
          <ac:cxnSpMkLst>
            <pc:docMk/>
            <pc:sldMk cId="3599046113" sldId="296"/>
            <ac:cxnSpMk id="39" creationId="{00000000-0000-0000-0000-000000000000}"/>
          </ac:cxnSpMkLst>
        </pc:cxnChg>
      </pc:sldChg>
      <pc:sldChg chg="add del setBg">
        <pc:chgData name="Haihua" userId="5fcf27ec-ad9e-4bed-8faf-af78b42dd109" providerId="ADAL" clId="{70969160-DF54-4897-B2BD-3A3B04B114EA}" dt="2021-05-29T01:25:32.201" v="695" actId="47"/>
        <pc:sldMkLst>
          <pc:docMk/>
          <pc:sldMk cId="90463644" sldId="297"/>
        </pc:sldMkLst>
      </pc:sldChg>
      <pc:sldChg chg="addSp delSp modSp add mod">
        <pc:chgData name="Haihua" userId="5fcf27ec-ad9e-4bed-8faf-af78b42dd109" providerId="ADAL" clId="{70969160-DF54-4897-B2BD-3A3B04B114EA}" dt="2021-05-29T01:59:28.453" v="1246" actId="478"/>
        <pc:sldMkLst>
          <pc:docMk/>
          <pc:sldMk cId="180846576" sldId="298"/>
        </pc:sldMkLst>
        <pc:spChg chg="add mod">
          <ac:chgData name="Haihua" userId="5fcf27ec-ad9e-4bed-8faf-af78b42dd109" providerId="ADAL" clId="{70969160-DF54-4897-B2BD-3A3B04B114EA}" dt="2021-05-29T01:59:25.187" v="1245"/>
          <ac:spMkLst>
            <pc:docMk/>
            <pc:sldMk cId="180846576" sldId="298"/>
            <ac:spMk id="16" creationId="{8BEA4E64-37E6-40DE-BC7F-854F778A53AC}"/>
          </ac:spMkLst>
        </pc:spChg>
        <pc:spChg chg="del">
          <ac:chgData name="Haihua" userId="5fcf27ec-ad9e-4bed-8faf-af78b42dd109" providerId="ADAL" clId="{70969160-DF54-4897-B2BD-3A3B04B114EA}" dt="2021-05-29T01:26:16.590" v="715" actId="478"/>
          <ac:spMkLst>
            <pc:docMk/>
            <pc:sldMk cId="180846576" sldId="298"/>
            <ac:spMk id="20" creationId="{57C41665-0190-48EB-955C-D6BDAB604C54}"/>
          </ac:spMkLst>
        </pc:spChg>
        <pc:spChg chg="mod">
          <ac:chgData name="Haihua" userId="5fcf27ec-ad9e-4bed-8faf-af78b42dd109" providerId="ADAL" clId="{70969160-DF54-4897-B2BD-3A3B04B114EA}" dt="2021-05-29T01:59:14.783" v="1243" actId="1076"/>
          <ac:spMkLst>
            <pc:docMk/>
            <pc:sldMk cId="180846576" sldId="298"/>
            <ac:spMk id="26" creationId="{BE324AAF-D608-4258-A51C-46FF860A429D}"/>
          </ac:spMkLst>
        </pc:spChg>
        <pc:grpChg chg="del">
          <ac:chgData name="Haihua" userId="5fcf27ec-ad9e-4bed-8faf-af78b42dd109" providerId="ADAL" clId="{70969160-DF54-4897-B2BD-3A3B04B114EA}" dt="2021-05-29T01:26:17.381" v="716" actId="478"/>
          <ac:grpSpMkLst>
            <pc:docMk/>
            <pc:sldMk cId="180846576" sldId="298"/>
            <ac:grpSpMk id="11" creationId="{00000000-0000-0000-0000-000000000000}"/>
          </ac:grpSpMkLst>
        </pc:grpChg>
        <pc:grpChg chg="del">
          <ac:chgData name="Haihua" userId="5fcf27ec-ad9e-4bed-8faf-af78b42dd109" providerId="ADAL" clId="{70969160-DF54-4897-B2BD-3A3B04B114EA}" dt="2021-05-29T01:59:28.453" v="1246" actId="478"/>
          <ac:grpSpMkLst>
            <pc:docMk/>
            <pc:sldMk cId="180846576" sldId="298"/>
            <ac:grpSpMk id="35" creationId="{00000000-0000-0000-0000-000000000000}"/>
          </ac:grpSpMkLst>
        </pc:grpChg>
        <pc:picChg chg="mod">
          <ac:chgData name="Haihua" userId="5fcf27ec-ad9e-4bed-8faf-af78b42dd109" providerId="ADAL" clId="{70969160-DF54-4897-B2BD-3A3B04B114EA}" dt="2021-05-29T01:59:11.765" v="1242" actId="1076"/>
          <ac:picMkLst>
            <pc:docMk/>
            <pc:sldMk cId="180846576" sldId="298"/>
            <ac:picMk id="2" creationId="{A9DF517C-FE57-4369-B976-7735D820D230}"/>
          </ac:picMkLst>
        </pc:picChg>
        <pc:picChg chg="add mod">
          <ac:chgData name="Haihua" userId="5fcf27ec-ad9e-4bed-8faf-af78b42dd109" providerId="ADAL" clId="{70969160-DF54-4897-B2BD-3A3B04B114EA}" dt="2021-05-29T01:27:59.237" v="758"/>
          <ac:picMkLst>
            <pc:docMk/>
            <pc:sldMk cId="180846576" sldId="298"/>
            <ac:picMk id="14" creationId="{305B7F7D-0104-46E9-9C51-1F77CE94DD4E}"/>
          </ac:picMkLst>
        </pc:picChg>
        <pc:picChg chg="add mod">
          <ac:chgData name="Haihua" userId="5fcf27ec-ad9e-4bed-8faf-af78b42dd109" providerId="ADAL" clId="{70969160-DF54-4897-B2BD-3A3B04B114EA}" dt="2021-05-29T01:27:59.237" v="758"/>
          <ac:picMkLst>
            <pc:docMk/>
            <pc:sldMk cId="180846576" sldId="298"/>
            <ac:picMk id="15" creationId="{1F212360-6FA6-41EB-A677-235142906C5B}"/>
          </ac:picMkLst>
        </pc:picChg>
      </pc:sldChg>
      <pc:sldChg chg="addSp delSp modSp add mod">
        <pc:chgData name="Haihua" userId="5fcf27ec-ad9e-4bed-8faf-af78b42dd109" providerId="ADAL" clId="{70969160-DF54-4897-B2BD-3A3B04B114EA}" dt="2021-05-29T02:00:02.812" v="1255" actId="1076"/>
        <pc:sldMkLst>
          <pc:docMk/>
          <pc:sldMk cId="3777153397" sldId="299"/>
        </pc:sldMkLst>
        <pc:spChg chg="del">
          <ac:chgData name="Haihua" userId="5fcf27ec-ad9e-4bed-8faf-af78b42dd109" providerId="ADAL" clId="{70969160-DF54-4897-B2BD-3A3B04B114EA}" dt="2021-05-29T01:26:22.048" v="717" actId="478"/>
          <ac:spMkLst>
            <pc:docMk/>
            <pc:sldMk cId="3777153397" sldId="299"/>
            <ac:spMk id="22" creationId="{E1902550-76B5-4114-91C1-B5E9D9E81E8D}"/>
          </ac:spMkLst>
        </pc:spChg>
        <pc:spChg chg="add mod">
          <ac:chgData name="Haihua" userId="5fcf27ec-ad9e-4bed-8faf-af78b42dd109" providerId="ADAL" clId="{70969160-DF54-4897-B2BD-3A3B04B114EA}" dt="2021-05-29T02:00:02.812" v="1255" actId="1076"/>
          <ac:spMkLst>
            <pc:docMk/>
            <pc:sldMk cId="3777153397" sldId="299"/>
            <ac:spMk id="24" creationId="{6026DB19-60F1-4AAE-9472-F11F743CFEEC}"/>
          </ac:spMkLst>
        </pc:spChg>
        <pc:spChg chg="mod">
          <ac:chgData name="Haihua" userId="5fcf27ec-ad9e-4bed-8faf-af78b42dd109" providerId="ADAL" clId="{70969160-DF54-4897-B2BD-3A3B04B114EA}" dt="2021-05-29T01:59:42.850" v="1250" actId="1076"/>
          <ac:spMkLst>
            <pc:docMk/>
            <pc:sldMk cId="3777153397" sldId="299"/>
            <ac:spMk id="27" creationId="{BCB9A2E3-602A-47BD-A290-75E2B4447D43}"/>
          </ac:spMkLst>
        </pc:spChg>
        <pc:spChg chg="del">
          <ac:chgData name="Haihua" userId="5fcf27ec-ad9e-4bed-8faf-af78b42dd109" providerId="ADAL" clId="{70969160-DF54-4897-B2BD-3A3B04B114EA}" dt="2021-05-29T02:00:00.090" v="1253" actId="478"/>
          <ac:spMkLst>
            <pc:docMk/>
            <pc:sldMk cId="3777153397" sldId="299"/>
            <ac:spMk id="38" creationId="{00000000-0000-0000-0000-000000000000}"/>
          </ac:spMkLst>
        </pc:spChg>
        <pc:grpChg chg="del">
          <ac:chgData name="Haihua" userId="5fcf27ec-ad9e-4bed-8faf-af78b42dd109" providerId="ADAL" clId="{70969160-DF54-4897-B2BD-3A3B04B114EA}" dt="2021-05-29T01:26:22.843" v="718" actId="478"/>
          <ac:grpSpMkLst>
            <pc:docMk/>
            <pc:sldMk cId="3777153397" sldId="299"/>
            <ac:grpSpMk id="11" creationId="{00000000-0000-0000-0000-000000000000}"/>
          </ac:grpSpMkLst>
        </pc:grpChg>
        <pc:picChg chg="mod">
          <ac:chgData name="Haihua" userId="5fcf27ec-ad9e-4bed-8faf-af78b42dd109" providerId="ADAL" clId="{70969160-DF54-4897-B2BD-3A3B04B114EA}" dt="2021-05-29T01:59:38.788" v="1249" actId="1076"/>
          <ac:picMkLst>
            <pc:docMk/>
            <pc:sldMk cId="3777153397" sldId="299"/>
            <ac:picMk id="2" creationId="{A978D978-534D-4C76-8922-F47E3E79B9F1}"/>
          </ac:picMkLst>
        </pc:picChg>
        <pc:picChg chg="add mod">
          <ac:chgData name="Haihua" userId="5fcf27ec-ad9e-4bed-8faf-af78b42dd109" providerId="ADAL" clId="{70969160-DF54-4897-B2BD-3A3B04B114EA}" dt="2021-05-29T01:27:56.285" v="757"/>
          <ac:picMkLst>
            <pc:docMk/>
            <pc:sldMk cId="3777153397" sldId="299"/>
            <ac:picMk id="21" creationId="{F24A096A-1284-4ABA-B960-FC0ACC9556CB}"/>
          </ac:picMkLst>
        </pc:picChg>
        <pc:picChg chg="add mod">
          <ac:chgData name="Haihua" userId="5fcf27ec-ad9e-4bed-8faf-af78b42dd109" providerId="ADAL" clId="{70969160-DF54-4897-B2BD-3A3B04B114EA}" dt="2021-05-29T01:27:56.285" v="757"/>
          <ac:picMkLst>
            <pc:docMk/>
            <pc:sldMk cId="3777153397" sldId="299"/>
            <ac:picMk id="23" creationId="{FB372370-B65D-42AD-AD65-FC7726A8A4DF}"/>
          </ac:picMkLst>
        </pc:picChg>
        <pc:cxnChg chg="del">
          <ac:chgData name="Haihua" userId="5fcf27ec-ad9e-4bed-8faf-af78b42dd109" providerId="ADAL" clId="{70969160-DF54-4897-B2BD-3A3B04B114EA}" dt="2021-05-29T02:00:00.892" v="1254" actId="478"/>
          <ac:cxnSpMkLst>
            <pc:docMk/>
            <pc:sldMk cId="3777153397" sldId="299"/>
            <ac:cxnSpMk id="39" creationId="{00000000-0000-0000-0000-000000000000}"/>
          </ac:cxnSpMkLst>
        </pc:cxnChg>
      </pc:sldChg>
      <pc:sldChg chg="addSp delSp modSp add mod">
        <pc:chgData name="Haihua" userId="5fcf27ec-ad9e-4bed-8faf-af78b42dd109" providerId="ADAL" clId="{70969160-DF54-4897-B2BD-3A3B04B114EA}" dt="2021-05-29T02:00:47.028" v="1269" actId="1076"/>
        <pc:sldMkLst>
          <pc:docMk/>
          <pc:sldMk cId="3852223565" sldId="300"/>
        </pc:sldMkLst>
        <pc:spChg chg="mod">
          <ac:chgData name="Haihua" userId="5fcf27ec-ad9e-4bed-8faf-af78b42dd109" providerId="ADAL" clId="{70969160-DF54-4897-B2BD-3A3B04B114EA}" dt="2021-05-29T02:00:18.895" v="1260" actId="1076"/>
          <ac:spMkLst>
            <pc:docMk/>
            <pc:sldMk cId="3852223565" sldId="300"/>
            <ac:spMk id="21" creationId="{9335B037-CBCF-4BA9-AF83-AF43DB83E08A}"/>
          </ac:spMkLst>
        </pc:spChg>
        <pc:spChg chg="del">
          <ac:chgData name="Haihua" userId="5fcf27ec-ad9e-4bed-8faf-af78b42dd109" providerId="ADAL" clId="{70969160-DF54-4897-B2BD-3A3B04B114EA}" dt="2021-05-29T01:26:27.799" v="719" actId="478"/>
          <ac:spMkLst>
            <pc:docMk/>
            <pc:sldMk cId="3852223565" sldId="300"/>
            <ac:spMk id="22" creationId="{E1902550-76B5-4114-91C1-B5E9D9E81E8D}"/>
          </ac:spMkLst>
        </pc:spChg>
        <pc:spChg chg="add mod">
          <ac:chgData name="Haihua" userId="5fcf27ec-ad9e-4bed-8faf-af78b42dd109" providerId="ADAL" clId="{70969160-DF54-4897-B2BD-3A3B04B114EA}" dt="2021-05-29T02:00:47.028" v="1269" actId="1076"/>
          <ac:spMkLst>
            <pc:docMk/>
            <pc:sldMk cId="3852223565" sldId="300"/>
            <ac:spMk id="23" creationId="{82A20F01-970A-4463-9BA2-12702643E9AF}"/>
          </ac:spMkLst>
        </pc:spChg>
        <pc:spChg chg="mod">
          <ac:chgData name="Haihua" userId="5fcf27ec-ad9e-4bed-8faf-af78b42dd109" providerId="ADAL" clId="{70969160-DF54-4897-B2BD-3A3B04B114EA}" dt="2021-05-29T02:00:26.760" v="1263" actId="1076"/>
          <ac:spMkLst>
            <pc:docMk/>
            <pc:sldMk cId="3852223565" sldId="300"/>
            <ac:spMk id="27" creationId="{BCB9A2E3-602A-47BD-A290-75E2B4447D43}"/>
          </ac:spMkLst>
        </pc:spChg>
        <pc:spChg chg="del">
          <ac:chgData name="Haihua" userId="5fcf27ec-ad9e-4bed-8faf-af78b42dd109" providerId="ADAL" clId="{70969160-DF54-4897-B2BD-3A3B04B114EA}" dt="2021-05-29T02:00:43.800" v="1267" actId="478"/>
          <ac:spMkLst>
            <pc:docMk/>
            <pc:sldMk cId="3852223565" sldId="300"/>
            <ac:spMk id="38" creationId="{00000000-0000-0000-0000-000000000000}"/>
          </ac:spMkLst>
        </pc:spChg>
        <pc:grpChg chg="del">
          <ac:chgData name="Haihua" userId="5fcf27ec-ad9e-4bed-8faf-af78b42dd109" providerId="ADAL" clId="{70969160-DF54-4897-B2BD-3A3B04B114EA}" dt="2021-05-29T01:26:28.494" v="720" actId="478"/>
          <ac:grpSpMkLst>
            <pc:docMk/>
            <pc:sldMk cId="3852223565" sldId="300"/>
            <ac:grpSpMk id="11" creationId="{00000000-0000-0000-0000-000000000000}"/>
          </ac:grpSpMkLst>
        </pc:grpChg>
        <pc:picChg chg="mod">
          <ac:chgData name="Haihua" userId="5fcf27ec-ad9e-4bed-8faf-af78b42dd109" providerId="ADAL" clId="{70969160-DF54-4897-B2BD-3A3B04B114EA}" dt="2021-05-29T02:00:12.404" v="1257" actId="1076"/>
          <ac:picMkLst>
            <pc:docMk/>
            <pc:sldMk cId="3852223565" sldId="300"/>
            <ac:picMk id="4" creationId="{8D4679B8-AC12-4589-934E-65A24333F2C1}"/>
          </ac:picMkLst>
        </pc:picChg>
        <pc:picChg chg="add mod">
          <ac:chgData name="Haihua" userId="5fcf27ec-ad9e-4bed-8faf-af78b42dd109" providerId="ADAL" clId="{70969160-DF54-4897-B2BD-3A3B04B114EA}" dt="2021-05-29T01:27:54.326" v="756"/>
          <ac:picMkLst>
            <pc:docMk/>
            <pc:sldMk cId="3852223565" sldId="300"/>
            <ac:picMk id="19" creationId="{A4C30B75-A25A-48EA-9020-08EAF8C4A8C7}"/>
          </ac:picMkLst>
        </pc:picChg>
        <pc:picChg chg="add mod">
          <ac:chgData name="Haihua" userId="5fcf27ec-ad9e-4bed-8faf-af78b42dd109" providerId="ADAL" clId="{70969160-DF54-4897-B2BD-3A3B04B114EA}" dt="2021-05-29T01:27:54.326" v="756"/>
          <ac:picMkLst>
            <pc:docMk/>
            <pc:sldMk cId="3852223565" sldId="300"/>
            <ac:picMk id="20" creationId="{1F217EB2-0DBF-4F6A-8473-3881AE3487D2}"/>
          </ac:picMkLst>
        </pc:picChg>
        <pc:cxnChg chg="del">
          <ac:chgData name="Haihua" userId="5fcf27ec-ad9e-4bed-8faf-af78b42dd109" providerId="ADAL" clId="{70969160-DF54-4897-B2BD-3A3B04B114EA}" dt="2021-05-29T02:00:44.860" v="1268" actId="478"/>
          <ac:cxnSpMkLst>
            <pc:docMk/>
            <pc:sldMk cId="3852223565" sldId="300"/>
            <ac:cxnSpMk id="39" creationId="{00000000-0000-0000-0000-000000000000}"/>
          </ac:cxnSpMkLst>
        </pc:cxnChg>
      </pc:sldChg>
      <pc:sldChg chg="addSp delSp modSp add mod">
        <pc:chgData name="Haihua" userId="5fcf27ec-ad9e-4bed-8faf-af78b42dd109" providerId="ADAL" clId="{70969160-DF54-4897-B2BD-3A3B04B114EA}" dt="2021-05-29T02:01:54.808" v="1288" actId="5793"/>
        <pc:sldMkLst>
          <pc:docMk/>
          <pc:sldMk cId="110457498" sldId="301"/>
        </pc:sldMkLst>
        <pc:spChg chg="add mod">
          <ac:chgData name="Haihua" userId="5fcf27ec-ad9e-4bed-8faf-af78b42dd109" providerId="ADAL" clId="{70969160-DF54-4897-B2BD-3A3B04B114EA}" dt="2021-05-29T02:01:54.808" v="1288" actId="5793"/>
          <ac:spMkLst>
            <pc:docMk/>
            <pc:sldMk cId="110457498" sldId="301"/>
            <ac:spMk id="19" creationId="{D580A168-9A5B-4D3A-ABEC-36A28178A976}"/>
          </ac:spMkLst>
        </pc:spChg>
        <pc:spChg chg="mod">
          <ac:chgData name="Haihua" userId="5fcf27ec-ad9e-4bed-8faf-af78b42dd109" providerId="ADAL" clId="{70969160-DF54-4897-B2BD-3A3B04B114EA}" dt="2021-05-29T02:01:32.872" v="1280" actId="1076"/>
          <ac:spMkLst>
            <pc:docMk/>
            <pc:sldMk cId="110457498" sldId="301"/>
            <ac:spMk id="21" creationId="{9335B037-CBCF-4BA9-AF83-AF43DB83E08A}"/>
          </ac:spMkLst>
        </pc:spChg>
        <pc:spChg chg="del">
          <ac:chgData name="Haihua" userId="5fcf27ec-ad9e-4bed-8faf-af78b42dd109" providerId="ADAL" clId="{70969160-DF54-4897-B2BD-3A3B04B114EA}" dt="2021-05-29T01:26:31.609" v="721" actId="478"/>
          <ac:spMkLst>
            <pc:docMk/>
            <pc:sldMk cId="110457498" sldId="301"/>
            <ac:spMk id="22" creationId="{E1902550-76B5-4114-91C1-B5E9D9E81E8D}"/>
          </ac:spMkLst>
        </pc:spChg>
        <pc:spChg chg="del">
          <ac:chgData name="Haihua" userId="5fcf27ec-ad9e-4bed-8faf-af78b42dd109" providerId="ADAL" clId="{70969160-DF54-4897-B2BD-3A3B04B114EA}" dt="2021-05-29T02:01:50.158" v="1284" actId="478"/>
          <ac:spMkLst>
            <pc:docMk/>
            <pc:sldMk cId="110457498" sldId="301"/>
            <ac:spMk id="38" creationId="{00000000-0000-0000-0000-000000000000}"/>
          </ac:spMkLst>
        </pc:spChg>
        <pc:grpChg chg="del">
          <ac:chgData name="Haihua" userId="5fcf27ec-ad9e-4bed-8faf-af78b42dd109" providerId="ADAL" clId="{70969160-DF54-4897-B2BD-3A3B04B114EA}" dt="2021-05-29T01:26:32.571" v="722" actId="478"/>
          <ac:grpSpMkLst>
            <pc:docMk/>
            <pc:sldMk cId="110457498" sldId="301"/>
            <ac:grpSpMk id="11" creationId="{00000000-0000-0000-0000-000000000000}"/>
          </ac:grpSpMkLst>
        </pc:grpChg>
        <pc:graphicFrameChg chg="mod modGraphic">
          <ac:chgData name="Haihua" userId="5fcf27ec-ad9e-4bed-8faf-af78b42dd109" providerId="ADAL" clId="{70969160-DF54-4897-B2BD-3A3B04B114EA}" dt="2021-05-29T02:01:24.811" v="1278" actId="1076"/>
          <ac:graphicFrameMkLst>
            <pc:docMk/>
            <pc:sldMk cId="110457498" sldId="301"/>
            <ac:graphicFrameMk id="5" creationId="{8D4CC66C-9BF4-4601-9A3B-66790F2226DC}"/>
          </ac:graphicFrameMkLst>
        </pc:graphicFrameChg>
        <pc:picChg chg="mod">
          <ac:chgData name="Haihua" userId="5fcf27ec-ad9e-4bed-8faf-af78b42dd109" providerId="ADAL" clId="{70969160-DF54-4897-B2BD-3A3B04B114EA}" dt="2021-05-29T02:01:28.200" v="1279" actId="1076"/>
          <ac:picMkLst>
            <pc:docMk/>
            <pc:sldMk cId="110457498" sldId="301"/>
            <ac:picMk id="6" creationId="{66BA22F4-2D98-4F21-ABE4-152E14471F0E}"/>
          </ac:picMkLst>
        </pc:picChg>
        <pc:picChg chg="add mod">
          <ac:chgData name="Haihua" userId="5fcf27ec-ad9e-4bed-8faf-af78b42dd109" providerId="ADAL" clId="{70969160-DF54-4897-B2BD-3A3B04B114EA}" dt="2021-05-29T01:27:52.998" v="755"/>
          <ac:picMkLst>
            <pc:docMk/>
            <pc:sldMk cId="110457498" sldId="301"/>
            <ac:picMk id="17" creationId="{BCABB59A-C114-4693-92BF-1C2B9489CB71}"/>
          </ac:picMkLst>
        </pc:picChg>
        <pc:picChg chg="add mod">
          <ac:chgData name="Haihua" userId="5fcf27ec-ad9e-4bed-8faf-af78b42dd109" providerId="ADAL" clId="{70969160-DF54-4897-B2BD-3A3B04B114EA}" dt="2021-05-29T01:27:52.998" v="755"/>
          <ac:picMkLst>
            <pc:docMk/>
            <pc:sldMk cId="110457498" sldId="301"/>
            <ac:picMk id="18" creationId="{2B8483DC-992E-406D-A3C0-D906167F83EE}"/>
          </ac:picMkLst>
        </pc:picChg>
        <pc:cxnChg chg="del">
          <ac:chgData name="Haihua" userId="5fcf27ec-ad9e-4bed-8faf-af78b42dd109" providerId="ADAL" clId="{70969160-DF54-4897-B2BD-3A3B04B114EA}" dt="2021-05-29T02:01:51.128" v="1285" actId="478"/>
          <ac:cxnSpMkLst>
            <pc:docMk/>
            <pc:sldMk cId="110457498" sldId="301"/>
            <ac:cxnSpMk id="39" creationId="{00000000-0000-0000-0000-000000000000}"/>
          </ac:cxnSpMkLst>
        </pc:cxnChg>
      </pc:sldChg>
      <pc:sldChg chg="addSp delSp modSp add mod">
        <pc:chgData name="Haihua" userId="5fcf27ec-ad9e-4bed-8faf-af78b42dd109" providerId="ADAL" clId="{70969160-DF54-4897-B2BD-3A3B04B114EA}" dt="2021-05-29T02:02:44.875" v="1299" actId="14100"/>
        <pc:sldMkLst>
          <pc:docMk/>
          <pc:sldMk cId="904167465" sldId="302"/>
        </pc:sldMkLst>
        <pc:spChg chg="add mod">
          <ac:chgData name="Haihua" userId="5fcf27ec-ad9e-4bed-8faf-af78b42dd109" providerId="ADAL" clId="{70969160-DF54-4897-B2BD-3A3B04B114EA}" dt="2021-05-29T02:02:39.107" v="1296" actId="1076"/>
          <ac:spMkLst>
            <pc:docMk/>
            <pc:sldMk cId="904167465" sldId="302"/>
            <ac:spMk id="17" creationId="{FE95CB6C-C471-4B23-B3AC-50C31CE4FC85}"/>
          </ac:spMkLst>
        </pc:spChg>
        <pc:spChg chg="del">
          <ac:chgData name="Haihua" userId="5fcf27ec-ad9e-4bed-8faf-af78b42dd109" providerId="ADAL" clId="{70969160-DF54-4897-B2BD-3A3B04B114EA}" dt="2021-05-29T01:26:35.362" v="723" actId="478"/>
          <ac:spMkLst>
            <pc:docMk/>
            <pc:sldMk cId="904167465" sldId="302"/>
            <ac:spMk id="22" creationId="{E1902550-76B5-4114-91C1-B5E9D9E81E8D}"/>
          </ac:spMkLst>
        </pc:spChg>
        <pc:spChg chg="del">
          <ac:chgData name="Haihua" userId="5fcf27ec-ad9e-4bed-8faf-af78b42dd109" providerId="ADAL" clId="{70969160-DF54-4897-B2BD-3A3B04B114EA}" dt="2021-05-29T02:02:32.029" v="1293" actId="478"/>
          <ac:spMkLst>
            <pc:docMk/>
            <pc:sldMk cId="904167465" sldId="302"/>
            <ac:spMk id="38" creationId="{00000000-0000-0000-0000-000000000000}"/>
          </ac:spMkLst>
        </pc:spChg>
        <pc:grpChg chg="del">
          <ac:chgData name="Haihua" userId="5fcf27ec-ad9e-4bed-8faf-af78b42dd109" providerId="ADAL" clId="{70969160-DF54-4897-B2BD-3A3B04B114EA}" dt="2021-05-29T01:26:36" v="724" actId="478"/>
          <ac:grpSpMkLst>
            <pc:docMk/>
            <pc:sldMk cId="904167465" sldId="302"/>
            <ac:grpSpMk id="11" creationId="{00000000-0000-0000-0000-000000000000}"/>
          </ac:grpSpMkLst>
        </pc:grpChg>
        <pc:picChg chg="mod">
          <ac:chgData name="Haihua" userId="5fcf27ec-ad9e-4bed-8faf-af78b42dd109" providerId="ADAL" clId="{70969160-DF54-4897-B2BD-3A3B04B114EA}" dt="2021-05-29T02:02:44.875" v="1299" actId="14100"/>
          <ac:picMkLst>
            <pc:docMk/>
            <pc:sldMk cId="904167465" sldId="302"/>
            <ac:picMk id="7" creationId="{722444C5-840F-4796-9926-465F75EF9337}"/>
          </ac:picMkLst>
        </pc:picChg>
        <pc:picChg chg="add mod">
          <ac:chgData name="Haihua" userId="5fcf27ec-ad9e-4bed-8faf-af78b42dd109" providerId="ADAL" clId="{70969160-DF54-4897-B2BD-3A3B04B114EA}" dt="2021-05-29T01:27:50.420" v="754"/>
          <ac:picMkLst>
            <pc:docMk/>
            <pc:sldMk cId="904167465" sldId="302"/>
            <ac:picMk id="15" creationId="{819310DB-F0D4-4AD0-BB2B-9C6B6A6ED837}"/>
          </ac:picMkLst>
        </pc:picChg>
        <pc:picChg chg="add mod">
          <ac:chgData name="Haihua" userId="5fcf27ec-ad9e-4bed-8faf-af78b42dd109" providerId="ADAL" clId="{70969160-DF54-4897-B2BD-3A3B04B114EA}" dt="2021-05-29T01:27:50.420" v="754"/>
          <ac:picMkLst>
            <pc:docMk/>
            <pc:sldMk cId="904167465" sldId="302"/>
            <ac:picMk id="16" creationId="{79F3B8DA-4528-488E-8EEC-49DB89AD0D59}"/>
          </ac:picMkLst>
        </pc:picChg>
        <pc:cxnChg chg="del">
          <ac:chgData name="Haihua" userId="5fcf27ec-ad9e-4bed-8faf-af78b42dd109" providerId="ADAL" clId="{70969160-DF54-4897-B2BD-3A3B04B114EA}" dt="2021-05-29T02:02:35.958" v="1295" actId="478"/>
          <ac:cxnSpMkLst>
            <pc:docMk/>
            <pc:sldMk cId="904167465" sldId="302"/>
            <ac:cxnSpMk id="39" creationId="{00000000-0000-0000-0000-000000000000}"/>
          </ac:cxnSpMkLst>
        </pc:cxnChg>
      </pc:sldChg>
      <pc:sldChg chg="addSp delSp modSp add mod">
        <pc:chgData name="Haihua" userId="5fcf27ec-ad9e-4bed-8faf-af78b42dd109" providerId="ADAL" clId="{70969160-DF54-4897-B2BD-3A3B04B114EA}" dt="2021-05-29T02:04:06.971" v="1329" actId="1076"/>
        <pc:sldMkLst>
          <pc:docMk/>
          <pc:sldMk cId="2009042817" sldId="303"/>
        </pc:sldMkLst>
        <pc:spChg chg="mod">
          <ac:chgData name="Haihua" userId="5fcf27ec-ad9e-4bed-8faf-af78b42dd109" providerId="ADAL" clId="{70969160-DF54-4897-B2BD-3A3B04B114EA}" dt="2021-05-29T02:03:45.484" v="1323" actId="1076"/>
          <ac:spMkLst>
            <pc:docMk/>
            <pc:sldMk cId="2009042817" sldId="303"/>
            <ac:spMk id="15" creationId="{AA61EF0D-8861-49AC-9448-01D710C26F48}"/>
          </ac:spMkLst>
        </pc:spChg>
        <pc:spChg chg="add mod">
          <ac:chgData name="Haihua" userId="5fcf27ec-ad9e-4bed-8faf-af78b42dd109" providerId="ADAL" clId="{70969160-DF54-4897-B2BD-3A3B04B114EA}" dt="2021-05-29T02:04:06.971" v="1329" actId="1076"/>
          <ac:spMkLst>
            <pc:docMk/>
            <pc:sldMk cId="2009042817" sldId="303"/>
            <ac:spMk id="18" creationId="{5A81292C-8CF5-4312-8079-94F6BAC99220}"/>
          </ac:spMkLst>
        </pc:spChg>
        <pc:spChg chg="del">
          <ac:chgData name="Haihua" userId="5fcf27ec-ad9e-4bed-8faf-af78b42dd109" providerId="ADAL" clId="{70969160-DF54-4897-B2BD-3A3B04B114EA}" dt="2021-05-29T01:26:44.020" v="727" actId="478"/>
          <ac:spMkLst>
            <pc:docMk/>
            <pc:sldMk cId="2009042817" sldId="303"/>
            <ac:spMk id="22" creationId="{E1902550-76B5-4114-91C1-B5E9D9E81E8D}"/>
          </ac:spMkLst>
        </pc:spChg>
        <pc:spChg chg="del">
          <ac:chgData name="Haihua" userId="5fcf27ec-ad9e-4bed-8faf-af78b42dd109" providerId="ADAL" clId="{70969160-DF54-4897-B2BD-3A3B04B114EA}" dt="2021-05-29T02:03:52.631" v="1324" actId="478"/>
          <ac:spMkLst>
            <pc:docMk/>
            <pc:sldMk cId="2009042817" sldId="303"/>
            <ac:spMk id="38" creationId="{00000000-0000-0000-0000-000000000000}"/>
          </ac:spMkLst>
        </pc:spChg>
        <pc:grpChg chg="del">
          <ac:chgData name="Haihua" userId="5fcf27ec-ad9e-4bed-8faf-af78b42dd109" providerId="ADAL" clId="{70969160-DF54-4897-B2BD-3A3B04B114EA}" dt="2021-05-29T01:26:44.769" v="728" actId="478"/>
          <ac:grpSpMkLst>
            <pc:docMk/>
            <pc:sldMk cId="2009042817" sldId="303"/>
            <ac:grpSpMk id="11" creationId="{00000000-0000-0000-0000-000000000000}"/>
          </ac:grpSpMkLst>
        </pc:grpChg>
        <pc:picChg chg="mod">
          <ac:chgData name="Haihua" userId="5fcf27ec-ad9e-4bed-8faf-af78b42dd109" providerId="ADAL" clId="{70969160-DF54-4897-B2BD-3A3B04B114EA}" dt="2021-05-29T02:03:36.062" v="1318" actId="1076"/>
          <ac:picMkLst>
            <pc:docMk/>
            <pc:sldMk cId="2009042817" sldId="303"/>
            <ac:picMk id="4" creationId="{A4FCB792-2917-45D0-9F6B-D18A0CDA26D3}"/>
          </ac:picMkLst>
        </pc:picChg>
        <pc:picChg chg="add mod">
          <ac:chgData name="Haihua" userId="5fcf27ec-ad9e-4bed-8faf-af78b42dd109" providerId="ADAL" clId="{70969160-DF54-4897-B2BD-3A3B04B114EA}" dt="2021-05-29T01:27:47.092" v="752"/>
          <ac:picMkLst>
            <pc:docMk/>
            <pc:sldMk cId="2009042817" sldId="303"/>
            <ac:picMk id="16" creationId="{D8D55E5E-7E0E-47AC-BE22-811EDA99E8D2}"/>
          </ac:picMkLst>
        </pc:picChg>
        <pc:picChg chg="add mod">
          <ac:chgData name="Haihua" userId="5fcf27ec-ad9e-4bed-8faf-af78b42dd109" providerId="ADAL" clId="{70969160-DF54-4897-B2BD-3A3B04B114EA}" dt="2021-05-29T01:27:47.092" v="752"/>
          <ac:picMkLst>
            <pc:docMk/>
            <pc:sldMk cId="2009042817" sldId="303"/>
            <ac:picMk id="17" creationId="{1FD22234-7018-41D8-ACDB-10261F661C4B}"/>
          </ac:picMkLst>
        </pc:picChg>
        <pc:cxnChg chg="del">
          <ac:chgData name="Haihua" userId="5fcf27ec-ad9e-4bed-8faf-af78b42dd109" providerId="ADAL" clId="{70969160-DF54-4897-B2BD-3A3B04B114EA}" dt="2021-05-29T02:04:01.420" v="1327" actId="478"/>
          <ac:cxnSpMkLst>
            <pc:docMk/>
            <pc:sldMk cId="2009042817" sldId="303"/>
            <ac:cxnSpMk id="39" creationId="{00000000-0000-0000-0000-000000000000}"/>
          </ac:cxnSpMkLst>
        </pc:cxnChg>
      </pc:sldChg>
      <pc:sldChg chg="addSp delSp modSp add mod">
        <pc:chgData name="Haihua" userId="5fcf27ec-ad9e-4bed-8faf-af78b42dd109" providerId="ADAL" clId="{70969160-DF54-4897-B2BD-3A3B04B114EA}" dt="2021-05-29T02:03:22.581" v="1315" actId="1076"/>
        <pc:sldMkLst>
          <pc:docMk/>
          <pc:sldMk cId="4095424516" sldId="304"/>
        </pc:sldMkLst>
        <pc:spChg chg="add mod">
          <ac:chgData name="Haihua" userId="5fcf27ec-ad9e-4bed-8faf-af78b42dd109" providerId="ADAL" clId="{70969160-DF54-4897-B2BD-3A3B04B114EA}" dt="2021-05-29T02:03:20.821" v="1314" actId="1076"/>
          <ac:spMkLst>
            <pc:docMk/>
            <pc:sldMk cId="4095424516" sldId="304"/>
            <ac:spMk id="16" creationId="{D68A3915-5FBE-46A3-AA4B-DCE92CD7B3D3}"/>
          </ac:spMkLst>
        </pc:spChg>
        <pc:spChg chg="del">
          <ac:chgData name="Haihua" userId="5fcf27ec-ad9e-4bed-8faf-af78b42dd109" providerId="ADAL" clId="{70969160-DF54-4897-B2BD-3A3B04B114EA}" dt="2021-05-29T01:26:39.786" v="725" actId="478"/>
          <ac:spMkLst>
            <pc:docMk/>
            <pc:sldMk cId="4095424516" sldId="304"/>
            <ac:spMk id="22" creationId="{E1902550-76B5-4114-91C1-B5E9D9E81E8D}"/>
          </ac:spMkLst>
        </pc:spChg>
        <pc:spChg chg="del">
          <ac:chgData name="Haihua" userId="5fcf27ec-ad9e-4bed-8faf-af78b42dd109" providerId="ADAL" clId="{70969160-DF54-4897-B2BD-3A3B04B114EA}" dt="2021-05-29T02:03:18.246" v="1312" actId="478"/>
          <ac:spMkLst>
            <pc:docMk/>
            <pc:sldMk cId="4095424516" sldId="304"/>
            <ac:spMk id="38" creationId="{00000000-0000-0000-0000-000000000000}"/>
          </ac:spMkLst>
        </pc:spChg>
        <pc:grpChg chg="del">
          <ac:chgData name="Haihua" userId="5fcf27ec-ad9e-4bed-8faf-af78b42dd109" providerId="ADAL" clId="{70969160-DF54-4897-B2BD-3A3B04B114EA}" dt="2021-05-29T01:26:40.339" v="726" actId="478"/>
          <ac:grpSpMkLst>
            <pc:docMk/>
            <pc:sldMk cId="4095424516" sldId="304"/>
            <ac:grpSpMk id="11" creationId="{00000000-0000-0000-0000-000000000000}"/>
          </ac:grpSpMkLst>
        </pc:grpChg>
        <pc:picChg chg="mod">
          <ac:chgData name="Haihua" userId="5fcf27ec-ad9e-4bed-8faf-af78b42dd109" providerId="ADAL" clId="{70969160-DF54-4897-B2BD-3A3B04B114EA}" dt="2021-05-29T02:03:22.581" v="1315" actId="1076"/>
          <ac:picMkLst>
            <pc:docMk/>
            <pc:sldMk cId="4095424516" sldId="304"/>
            <ac:picMk id="2" creationId="{4821B47D-E967-4C91-BA74-5DD851C1521A}"/>
          </ac:picMkLst>
        </pc:picChg>
        <pc:picChg chg="add mod">
          <ac:chgData name="Haihua" userId="5fcf27ec-ad9e-4bed-8faf-af78b42dd109" providerId="ADAL" clId="{70969160-DF54-4897-B2BD-3A3B04B114EA}" dt="2021-05-29T01:27:48.404" v="753"/>
          <ac:picMkLst>
            <pc:docMk/>
            <pc:sldMk cId="4095424516" sldId="304"/>
            <ac:picMk id="14" creationId="{6240A208-3F8C-453B-AE66-E9746CABC3F4}"/>
          </ac:picMkLst>
        </pc:picChg>
        <pc:picChg chg="add mod">
          <ac:chgData name="Haihua" userId="5fcf27ec-ad9e-4bed-8faf-af78b42dd109" providerId="ADAL" clId="{70969160-DF54-4897-B2BD-3A3B04B114EA}" dt="2021-05-29T01:27:48.404" v="753"/>
          <ac:picMkLst>
            <pc:docMk/>
            <pc:sldMk cId="4095424516" sldId="304"/>
            <ac:picMk id="15" creationId="{03AA42B2-12E8-49CA-B09F-5961ACCCC961}"/>
          </ac:picMkLst>
        </pc:picChg>
        <pc:cxnChg chg="del">
          <ac:chgData name="Haihua" userId="5fcf27ec-ad9e-4bed-8faf-af78b42dd109" providerId="ADAL" clId="{70969160-DF54-4897-B2BD-3A3B04B114EA}" dt="2021-05-29T02:03:19.095" v="1313" actId="478"/>
          <ac:cxnSpMkLst>
            <pc:docMk/>
            <pc:sldMk cId="4095424516" sldId="304"/>
            <ac:cxnSpMk id="39" creationId="{00000000-0000-0000-0000-000000000000}"/>
          </ac:cxnSpMkLst>
        </pc:cxnChg>
      </pc:sldChg>
      <pc:sldChg chg="addSp delSp modSp add mod">
        <pc:chgData name="Haihua" userId="5fcf27ec-ad9e-4bed-8faf-af78b42dd109" providerId="ADAL" clId="{70969160-DF54-4897-B2BD-3A3B04B114EA}" dt="2021-05-29T02:04:44.295" v="1341" actId="1076"/>
        <pc:sldMkLst>
          <pc:docMk/>
          <pc:sldMk cId="1697490339" sldId="305"/>
        </pc:sldMkLst>
        <pc:spChg chg="mod">
          <ac:chgData name="Haihua" userId="5fcf27ec-ad9e-4bed-8faf-af78b42dd109" providerId="ADAL" clId="{70969160-DF54-4897-B2BD-3A3B04B114EA}" dt="2021-05-29T02:04:44.295" v="1341" actId="1076"/>
          <ac:spMkLst>
            <pc:docMk/>
            <pc:sldMk cId="1697490339" sldId="305"/>
            <ac:spMk id="15" creationId="{AA61EF0D-8861-49AC-9448-01D710C26F48}"/>
          </ac:spMkLst>
        </pc:spChg>
        <pc:spChg chg="add mod">
          <ac:chgData name="Haihua" userId="5fcf27ec-ad9e-4bed-8faf-af78b42dd109" providerId="ADAL" clId="{70969160-DF54-4897-B2BD-3A3B04B114EA}" dt="2021-05-29T02:04:31.495" v="1335" actId="1076"/>
          <ac:spMkLst>
            <pc:docMk/>
            <pc:sldMk cId="1697490339" sldId="305"/>
            <ac:spMk id="18" creationId="{1B2F4C15-755F-473F-B021-D23B7A7B2922}"/>
          </ac:spMkLst>
        </pc:spChg>
        <pc:spChg chg="del">
          <ac:chgData name="Haihua" userId="5fcf27ec-ad9e-4bed-8faf-af78b42dd109" providerId="ADAL" clId="{70969160-DF54-4897-B2BD-3A3B04B114EA}" dt="2021-05-29T01:26:48.604" v="729" actId="478"/>
          <ac:spMkLst>
            <pc:docMk/>
            <pc:sldMk cId="1697490339" sldId="305"/>
            <ac:spMk id="22" creationId="{E1902550-76B5-4114-91C1-B5E9D9E81E8D}"/>
          </ac:spMkLst>
        </pc:spChg>
        <pc:spChg chg="del">
          <ac:chgData name="Haihua" userId="5fcf27ec-ad9e-4bed-8faf-af78b42dd109" providerId="ADAL" clId="{70969160-DF54-4897-B2BD-3A3B04B114EA}" dt="2021-05-29T02:04:28.542" v="1334" actId="478"/>
          <ac:spMkLst>
            <pc:docMk/>
            <pc:sldMk cId="1697490339" sldId="305"/>
            <ac:spMk id="38" creationId="{00000000-0000-0000-0000-000000000000}"/>
          </ac:spMkLst>
        </pc:spChg>
        <pc:grpChg chg="del">
          <ac:chgData name="Haihua" userId="5fcf27ec-ad9e-4bed-8faf-af78b42dd109" providerId="ADAL" clId="{70969160-DF54-4897-B2BD-3A3B04B114EA}" dt="2021-05-29T01:26:49.690" v="730" actId="478"/>
          <ac:grpSpMkLst>
            <pc:docMk/>
            <pc:sldMk cId="1697490339" sldId="305"/>
            <ac:grpSpMk id="11" creationId="{00000000-0000-0000-0000-000000000000}"/>
          </ac:grpSpMkLst>
        </pc:grpChg>
        <pc:picChg chg="mod">
          <ac:chgData name="Haihua" userId="5fcf27ec-ad9e-4bed-8faf-af78b42dd109" providerId="ADAL" clId="{70969160-DF54-4897-B2BD-3A3B04B114EA}" dt="2021-05-29T02:04:36.880" v="1338" actId="1076"/>
          <ac:picMkLst>
            <pc:docMk/>
            <pc:sldMk cId="1697490339" sldId="305"/>
            <ac:picMk id="5" creationId="{B0C05053-004F-463C-9919-9620A0038814}"/>
          </ac:picMkLst>
        </pc:picChg>
        <pc:picChg chg="add mod">
          <ac:chgData name="Haihua" userId="5fcf27ec-ad9e-4bed-8faf-af78b42dd109" providerId="ADAL" clId="{70969160-DF54-4897-B2BD-3A3B04B114EA}" dt="2021-05-29T01:27:45.123" v="751"/>
          <ac:picMkLst>
            <pc:docMk/>
            <pc:sldMk cId="1697490339" sldId="305"/>
            <ac:picMk id="16" creationId="{E40359AD-5D3E-44D6-A44E-80B3E799CA1B}"/>
          </ac:picMkLst>
        </pc:picChg>
        <pc:picChg chg="add mod">
          <ac:chgData name="Haihua" userId="5fcf27ec-ad9e-4bed-8faf-af78b42dd109" providerId="ADAL" clId="{70969160-DF54-4897-B2BD-3A3B04B114EA}" dt="2021-05-29T01:27:45.123" v="751"/>
          <ac:picMkLst>
            <pc:docMk/>
            <pc:sldMk cId="1697490339" sldId="305"/>
            <ac:picMk id="17" creationId="{CBBEC3AC-E99A-4BC9-BA0F-82567D01F337}"/>
          </ac:picMkLst>
        </pc:picChg>
        <pc:cxnChg chg="del">
          <ac:chgData name="Haihua" userId="5fcf27ec-ad9e-4bed-8faf-af78b42dd109" providerId="ADAL" clId="{70969160-DF54-4897-B2BD-3A3B04B114EA}" dt="2021-05-29T02:04:26.056" v="1333" actId="478"/>
          <ac:cxnSpMkLst>
            <pc:docMk/>
            <pc:sldMk cId="1697490339" sldId="305"/>
            <ac:cxnSpMk id="39" creationId="{00000000-0000-0000-0000-000000000000}"/>
          </ac:cxnSpMkLst>
        </pc:cxnChg>
      </pc:sldChg>
      <pc:sldChg chg="addSp delSp modSp add mod">
        <pc:chgData name="Haihua" userId="5fcf27ec-ad9e-4bed-8faf-af78b42dd109" providerId="ADAL" clId="{70969160-DF54-4897-B2BD-3A3B04B114EA}" dt="2021-05-29T01:32:10.527" v="809" actId="1076"/>
        <pc:sldMkLst>
          <pc:docMk/>
          <pc:sldMk cId="703031572" sldId="306"/>
        </pc:sldMkLst>
        <pc:spChg chg="mod">
          <ac:chgData name="Haihua" userId="5fcf27ec-ad9e-4bed-8faf-af78b42dd109" providerId="ADAL" clId="{70969160-DF54-4897-B2BD-3A3B04B114EA}" dt="2021-05-29T01:31:34.773" v="802" actId="1076"/>
          <ac:spMkLst>
            <pc:docMk/>
            <pc:sldMk cId="703031572" sldId="306"/>
            <ac:spMk id="4" creationId="{5512E581-969C-43F3-94A7-EC3672DBE7AB}"/>
          </ac:spMkLst>
        </pc:spChg>
        <pc:spChg chg="del">
          <ac:chgData name="Haihua" userId="5fcf27ec-ad9e-4bed-8faf-af78b42dd109" providerId="ADAL" clId="{70969160-DF54-4897-B2BD-3A3B04B114EA}" dt="2021-05-29T01:25:21.311" v="689" actId="478"/>
          <ac:spMkLst>
            <pc:docMk/>
            <pc:sldMk cId="703031572" sldId="306"/>
            <ac:spMk id="12" creationId="{0009EC27-3B17-4511-815C-115E4EBBF61D}"/>
          </ac:spMkLst>
        </pc:spChg>
        <pc:spChg chg="del">
          <ac:chgData name="Haihua" userId="5fcf27ec-ad9e-4bed-8faf-af78b42dd109" providerId="ADAL" clId="{70969160-DF54-4897-B2BD-3A3B04B114EA}" dt="2021-05-29T01:32:07.644" v="808" actId="478"/>
          <ac:spMkLst>
            <pc:docMk/>
            <pc:sldMk cId="703031572" sldId="306"/>
            <ac:spMk id="13" creationId="{EB940EE5-1B20-4919-BCCC-7BBDDE52664D}"/>
          </ac:spMkLst>
        </pc:spChg>
        <pc:spChg chg="add mod">
          <ac:chgData name="Haihua" userId="5fcf27ec-ad9e-4bed-8faf-af78b42dd109" providerId="ADAL" clId="{70969160-DF54-4897-B2BD-3A3B04B114EA}" dt="2021-05-29T01:32:10.527" v="809" actId="1076"/>
          <ac:spMkLst>
            <pc:docMk/>
            <pc:sldMk cId="703031572" sldId="306"/>
            <ac:spMk id="17" creationId="{5255DD16-1FD0-4AD2-AB1A-D3F7059FB2EE}"/>
          </ac:spMkLst>
        </pc:spChg>
        <pc:grpChg chg="del">
          <ac:chgData name="Haihua" userId="5fcf27ec-ad9e-4bed-8faf-af78b42dd109" providerId="ADAL" clId="{70969160-DF54-4897-B2BD-3A3B04B114EA}" dt="2021-05-29T01:25:22.053" v="690" actId="478"/>
          <ac:grpSpMkLst>
            <pc:docMk/>
            <pc:sldMk cId="703031572" sldId="306"/>
            <ac:grpSpMk id="212" creationId="{00000000-0000-0000-0000-000000000000}"/>
          </ac:grpSpMkLst>
        </pc:grpChg>
        <pc:picChg chg="mod">
          <ac:chgData name="Haihua" userId="5fcf27ec-ad9e-4bed-8faf-af78b42dd109" providerId="ADAL" clId="{70969160-DF54-4897-B2BD-3A3B04B114EA}" dt="2021-05-29T01:31:36.741" v="803" actId="1076"/>
          <ac:picMkLst>
            <pc:docMk/>
            <pc:sldMk cId="703031572" sldId="306"/>
            <ac:picMk id="2" creationId="{DD6A1687-27AD-4FE1-8603-75AED2E1D667}"/>
          </ac:picMkLst>
        </pc:picChg>
        <pc:picChg chg="mod">
          <ac:chgData name="Haihua" userId="5fcf27ec-ad9e-4bed-8faf-af78b42dd109" providerId="ADAL" clId="{70969160-DF54-4897-B2BD-3A3B04B114EA}" dt="2021-05-29T01:31:48.272" v="804" actId="1076"/>
          <ac:picMkLst>
            <pc:docMk/>
            <pc:sldMk cId="703031572" sldId="306"/>
            <ac:picMk id="3" creationId="{E3998CFD-EF94-4674-9280-D87FEC0CEF74}"/>
          </ac:picMkLst>
        </pc:picChg>
        <pc:picChg chg="add mod">
          <ac:chgData name="Haihua" userId="5fcf27ec-ad9e-4bed-8faf-af78b42dd109" providerId="ADAL" clId="{70969160-DF54-4897-B2BD-3A3B04B114EA}" dt="2021-05-29T01:28:24.662" v="770"/>
          <ac:picMkLst>
            <pc:docMk/>
            <pc:sldMk cId="703031572" sldId="306"/>
            <ac:picMk id="15" creationId="{6ECBB7DE-7A05-4B4C-B57C-CFF57E3E904E}"/>
          </ac:picMkLst>
        </pc:picChg>
        <pc:picChg chg="add mod">
          <ac:chgData name="Haihua" userId="5fcf27ec-ad9e-4bed-8faf-af78b42dd109" providerId="ADAL" clId="{70969160-DF54-4897-B2BD-3A3B04B114EA}" dt="2021-05-29T01:28:24.662" v="770"/>
          <ac:picMkLst>
            <pc:docMk/>
            <pc:sldMk cId="703031572" sldId="306"/>
            <ac:picMk id="16" creationId="{BE368CB6-4FF7-4ABB-BC82-EBB816F22B19}"/>
          </ac:picMkLst>
        </pc:picChg>
        <pc:cxnChg chg="del">
          <ac:chgData name="Haihua" userId="5fcf27ec-ad9e-4bed-8faf-af78b42dd109" providerId="ADAL" clId="{70969160-DF54-4897-B2BD-3A3B04B114EA}" dt="2021-05-29T01:32:06.300" v="807" actId="478"/>
          <ac:cxnSpMkLst>
            <pc:docMk/>
            <pc:sldMk cId="703031572" sldId="306"/>
            <ac:cxnSpMk id="14" creationId="{90BFF299-6B4A-420C-A32B-FFB138E3EADE}"/>
          </ac:cxnSpMkLst>
        </pc:cxnChg>
      </pc:sldChg>
      <pc:sldChg chg="addSp delSp modSp add mod">
        <pc:chgData name="Haihua" userId="5fcf27ec-ad9e-4bed-8faf-af78b42dd109" providerId="ADAL" clId="{70969160-DF54-4897-B2BD-3A3B04B114EA}" dt="2021-05-29T01:32:59.149" v="818" actId="478"/>
        <pc:sldMkLst>
          <pc:docMk/>
          <pc:sldMk cId="1500187551" sldId="307"/>
        </pc:sldMkLst>
        <pc:spChg chg="mod">
          <ac:chgData name="Haihua" userId="5fcf27ec-ad9e-4bed-8faf-af78b42dd109" providerId="ADAL" clId="{70969160-DF54-4897-B2BD-3A3B04B114EA}" dt="2021-05-29T01:32:34.369" v="811" actId="1076"/>
          <ac:spMkLst>
            <pc:docMk/>
            <pc:sldMk cId="1500187551" sldId="307"/>
            <ac:spMk id="4" creationId="{5512E581-969C-43F3-94A7-EC3672DBE7AB}"/>
          </ac:spMkLst>
        </pc:spChg>
        <pc:spChg chg="del">
          <ac:chgData name="Haihua" userId="5fcf27ec-ad9e-4bed-8faf-af78b42dd109" providerId="ADAL" clId="{70969160-DF54-4897-B2BD-3A3B04B114EA}" dt="2021-05-29T01:25:24.590" v="691" actId="478"/>
          <ac:spMkLst>
            <pc:docMk/>
            <pc:sldMk cId="1500187551" sldId="307"/>
            <ac:spMk id="12" creationId="{0009EC27-3B17-4511-815C-115E4EBBF61D}"/>
          </ac:spMkLst>
        </pc:spChg>
        <pc:spChg chg="del">
          <ac:chgData name="Haihua" userId="5fcf27ec-ad9e-4bed-8faf-af78b42dd109" providerId="ADAL" clId="{70969160-DF54-4897-B2BD-3A3B04B114EA}" dt="2021-05-29T01:32:59.149" v="818" actId="478"/>
          <ac:spMkLst>
            <pc:docMk/>
            <pc:sldMk cId="1500187551" sldId="307"/>
            <ac:spMk id="13" creationId="{EB940EE5-1B20-4919-BCCC-7BBDDE52664D}"/>
          </ac:spMkLst>
        </pc:spChg>
        <pc:spChg chg="add mod">
          <ac:chgData name="Haihua" userId="5fcf27ec-ad9e-4bed-8faf-af78b42dd109" providerId="ADAL" clId="{70969160-DF54-4897-B2BD-3A3B04B114EA}" dt="2021-05-29T01:32:54.668" v="816"/>
          <ac:spMkLst>
            <pc:docMk/>
            <pc:sldMk cId="1500187551" sldId="307"/>
            <ac:spMk id="17" creationId="{E24A641B-ACD9-4ADF-8E2B-4A624DEB87C1}"/>
          </ac:spMkLst>
        </pc:spChg>
        <pc:grpChg chg="del">
          <ac:chgData name="Haihua" userId="5fcf27ec-ad9e-4bed-8faf-af78b42dd109" providerId="ADAL" clId="{70969160-DF54-4897-B2BD-3A3B04B114EA}" dt="2021-05-29T01:25:25.310" v="692" actId="478"/>
          <ac:grpSpMkLst>
            <pc:docMk/>
            <pc:sldMk cId="1500187551" sldId="307"/>
            <ac:grpSpMk id="212" creationId="{00000000-0000-0000-0000-000000000000}"/>
          </ac:grpSpMkLst>
        </pc:grpChg>
        <pc:picChg chg="mod">
          <ac:chgData name="Haihua" userId="5fcf27ec-ad9e-4bed-8faf-af78b42dd109" providerId="ADAL" clId="{70969160-DF54-4897-B2BD-3A3B04B114EA}" dt="2021-05-29T01:32:31.993" v="810" actId="1076"/>
          <ac:picMkLst>
            <pc:docMk/>
            <pc:sldMk cId="1500187551" sldId="307"/>
            <ac:picMk id="5" creationId="{0B557EA0-CDBE-4059-BCA8-39FE5C951669}"/>
          </ac:picMkLst>
        </pc:picChg>
        <pc:picChg chg="mod">
          <ac:chgData name="Haihua" userId="5fcf27ec-ad9e-4bed-8faf-af78b42dd109" providerId="ADAL" clId="{70969160-DF54-4897-B2BD-3A3B04B114EA}" dt="2021-05-29T01:32:43.018" v="814" actId="1076"/>
          <ac:picMkLst>
            <pc:docMk/>
            <pc:sldMk cId="1500187551" sldId="307"/>
            <ac:picMk id="6" creationId="{4F1529C0-192F-44AA-B1D5-D80A87356056}"/>
          </ac:picMkLst>
        </pc:picChg>
        <pc:picChg chg="add mod">
          <ac:chgData name="Haihua" userId="5fcf27ec-ad9e-4bed-8faf-af78b42dd109" providerId="ADAL" clId="{70969160-DF54-4897-B2BD-3A3B04B114EA}" dt="2021-05-29T01:28:22.803" v="769"/>
          <ac:picMkLst>
            <pc:docMk/>
            <pc:sldMk cId="1500187551" sldId="307"/>
            <ac:picMk id="15" creationId="{E8588139-C8E3-4E9E-9D91-6C09080E08D3}"/>
          </ac:picMkLst>
        </pc:picChg>
        <pc:picChg chg="add mod">
          <ac:chgData name="Haihua" userId="5fcf27ec-ad9e-4bed-8faf-af78b42dd109" providerId="ADAL" clId="{70969160-DF54-4897-B2BD-3A3B04B114EA}" dt="2021-05-29T01:28:22.803" v="769"/>
          <ac:picMkLst>
            <pc:docMk/>
            <pc:sldMk cId="1500187551" sldId="307"/>
            <ac:picMk id="16" creationId="{6083CF35-69E0-4BEF-9E43-A3C7166494B5}"/>
          </ac:picMkLst>
        </pc:picChg>
        <pc:cxnChg chg="del">
          <ac:chgData name="Haihua" userId="5fcf27ec-ad9e-4bed-8faf-af78b42dd109" providerId="ADAL" clId="{70969160-DF54-4897-B2BD-3A3B04B114EA}" dt="2021-05-29T01:32:57.696" v="817" actId="478"/>
          <ac:cxnSpMkLst>
            <pc:docMk/>
            <pc:sldMk cId="1500187551" sldId="307"/>
            <ac:cxnSpMk id="14" creationId="{90BFF299-6B4A-420C-A32B-FFB138E3EADE}"/>
          </ac:cxnSpMkLst>
        </pc:cxnChg>
      </pc:sldChg>
      <pc:sldChg chg="addSp delSp modSp add mod">
        <pc:chgData name="Haihua" userId="5fcf27ec-ad9e-4bed-8faf-af78b42dd109" providerId="ADAL" clId="{70969160-DF54-4897-B2BD-3A3B04B114EA}" dt="2021-05-29T01:30:02.784" v="785" actId="20577"/>
        <pc:sldMkLst>
          <pc:docMk/>
          <pc:sldMk cId="589880117" sldId="308"/>
        </pc:sldMkLst>
        <pc:spChg chg="del">
          <ac:chgData name="Haihua" userId="5fcf27ec-ad9e-4bed-8faf-af78b42dd109" providerId="ADAL" clId="{70969160-DF54-4897-B2BD-3A3B04B114EA}" dt="2021-05-29T01:29:57.404" v="784" actId="478"/>
          <ac:spMkLst>
            <pc:docMk/>
            <pc:sldMk cId="589880117" sldId="308"/>
            <ac:spMk id="5" creationId="{5174B34F-4044-432D-90B3-08214BA6156C}"/>
          </ac:spMkLst>
        </pc:spChg>
        <pc:spChg chg="add mod">
          <ac:chgData name="Haihua" userId="5fcf27ec-ad9e-4bed-8faf-af78b42dd109" providerId="ADAL" clId="{70969160-DF54-4897-B2BD-3A3B04B114EA}" dt="2021-05-29T01:30:02.784" v="785" actId="20577"/>
          <ac:spMkLst>
            <pc:docMk/>
            <pc:sldMk cId="589880117" sldId="308"/>
            <ac:spMk id="14" creationId="{9D60D4C4-BE51-41DF-A08D-3D697884E7FF}"/>
          </ac:spMkLst>
        </pc:spChg>
        <pc:spChg chg="del">
          <ac:chgData name="Haihua" userId="5fcf27ec-ad9e-4bed-8faf-af78b42dd109" providerId="ADAL" clId="{70969160-DF54-4897-B2BD-3A3B04B114EA}" dt="2021-05-29T01:25:03.171" v="683" actId="478"/>
          <ac:spMkLst>
            <pc:docMk/>
            <pc:sldMk cId="589880117" sldId="308"/>
            <ac:spMk id="18" creationId="{642D8788-25D3-4734-A305-5AD21CBF8CE8}"/>
          </ac:spMkLst>
        </pc:spChg>
        <pc:grpChg chg="del">
          <ac:chgData name="Haihua" userId="5fcf27ec-ad9e-4bed-8faf-af78b42dd109" providerId="ADAL" clId="{70969160-DF54-4897-B2BD-3A3B04B114EA}" dt="2021-05-29T01:25:07.122" v="684" actId="478"/>
          <ac:grpSpMkLst>
            <pc:docMk/>
            <pc:sldMk cId="589880117" sldId="308"/>
            <ac:grpSpMk id="12" creationId="{0B488031-D3E8-4692-8AB3-41CAF773C753}"/>
          </ac:grpSpMkLst>
        </pc:grpChg>
        <pc:picChg chg="add mod">
          <ac:chgData name="Haihua" userId="5fcf27ec-ad9e-4bed-8faf-af78b42dd109" providerId="ADAL" clId="{70969160-DF54-4897-B2BD-3A3B04B114EA}" dt="2021-05-29T01:28:29.990" v="773"/>
          <ac:picMkLst>
            <pc:docMk/>
            <pc:sldMk cId="589880117" sldId="308"/>
            <ac:picMk id="11" creationId="{6237D5A8-3E08-42D6-BEB6-73102FDBBE9F}"/>
          </ac:picMkLst>
        </pc:picChg>
        <pc:picChg chg="add mod">
          <ac:chgData name="Haihua" userId="5fcf27ec-ad9e-4bed-8faf-af78b42dd109" providerId="ADAL" clId="{70969160-DF54-4897-B2BD-3A3B04B114EA}" dt="2021-05-29T01:28:29.990" v="773"/>
          <ac:picMkLst>
            <pc:docMk/>
            <pc:sldMk cId="589880117" sldId="308"/>
            <ac:picMk id="13" creationId="{BF2A96D0-45A3-4181-9F6B-EA31B72A6FDE}"/>
          </ac:picMkLst>
        </pc:picChg>
      </pc:sldChg>
      <pc:sldChg chg="addSp delSp modSp add mod">
        <pc:chgData name="Haihua" userId="5fcf27ec-ad9e-4bed-8faf-af78b42dd109" providerId="ADAL" clId="{70969160-DF54-4897-B2BD-3A3B04B114EA}" dt="2021-05-29T01:52:05.561" v="1125" actId="14100"/>
        <pc:sldMkLst>
          <pc:docMk/>
          <pc:sldMk cId="2383863071" sldId="309"/>
        </pc:sldMkLst>
        <pc:spChg chg="del">
          <ac:chgData name="Haihua" userId="5fcf27ec-ad9e-4bed-8faf-af78b42dd109" providerId="ADAL" clId="{70969160-DF54-4897-B2BD-3A3B04B114EA}" dt="2021-05-29T01:51:12.676" v="1120" actId="478"/>
          <ac:spMkLst>
            <pc:docMk/>
            <pc:sldMk cId="2383863071" sldId="309"/>
            <ac:spMk id="3" creationId="{A8AE3E6F-6EC4-4658-9F9E-E8612D52CD63}"/>
          </ac:spMkLst>
        </pc:spChg>
        <pc:spChg chg="mod">
          <ac:chgData name="Haihua" userId="5fcf27ec-ad9e-4bed-8faf-af78b42dd109" providerId="ADAL" clId="{70969160-DF54-4897-B2BD-3A3B04B114EA}" dt="2021-05-29T01:51:17.050" v="1122" actId="1076"/>
          <ac:spMkLst>
            <pc:docMk/>
            <pc:sldMk cId="2383863071" sldId="309"/>
            <ac:spMk id="10" creationId="{29BA387C-98A9-4301-A087-3E58139B34D0}"/>
          </ac:spMkLst>
        </pc:spChg>
        <pc:spChg chg="add mod">
          <ac:chgData name="Haihua" userId="5fcf27ec-ad9e-4bed-8faf-af78b42dd109" providerId="ADAL" clId="{70969160-DF54-4897-B2BD-3A3B04B114EA}" dt="2021-05-29T01:52:05.561" v="1125" actId="14100"/>
          <ac:spMkLst>
            <pc:docMk/>
            <pc:sldMk cId="2383863071" sldId="309"/>
            <ac:spMk id="13" creationId="{8407AE99-752C-4606-9804-9EA907245ACB}"/>
          </ac:spMkLst>
        </pc:spChg>
        <pc:spChg chg="del">
          <ac:chgData name="Haihua" userId="5fcf27ec-ad9e-4bed-8faf-af78b42dd109" providerId="ADAL" clId="{70969160-DF54-4897-B2BD-3A3B04B114EA}" dt="2021-05-29T01:26:55.176" v="732" actId="478"/>
          <ac:spMkLst>
            <pc:docMk/>
            <pc:sldMk cId="2383863071" sldId="309"/>
            <ac:spMk id="54" creationId="{E5632E85-1AAA-4A61-BE51-5E0028E5A427}"/>
          </ac:spMkLst>
        </pc:spChg>
        <pc:grpChg chg="del">
          <ac:chgData name="Haihua" userId="5fcf27ec-ad9e-4bed-8faf-af78b42dd109" providerId="ADAL" clId="{70969160-DF54-4897-B2BD-3A3B04B114EA}" dt="2021-05-29T01:26:55.971" v="733" actId="478"/>
          <ac:grpSpMkLst>
            <pc:docMk/>
            <pc:sldMk cId="2383863071" sldId="309"/>
            <ac:grpSpMk id="5" creationId="{00000000-0000-0000-0000-000000000000}"/>
          </ac:grpSpMkLst>
        </pc:grpChg>
        <pc:picChg chg="mod">
          <ac:chgData name="Haihua" userId="5fcf27ec-ad9e-4bed-8faf-af78b42dd109" providerId="ADAL" clId="{70969160-DF54-4897-B2BD-3A3B04B114EA}" dt="2021-05-29T01:51:13.909" v="1121" actId="1076"/>
          <ac:picMkLst>
            <pc:docMk/>
            <pc:sldMk cId="2383863071" sldId="309"/>
            <ac:picMk id="4" creationId="{77F73574-EE4F-4D84-9EE0-28AABDB70D70}"/>
          </ac:picMkLst>
        </pc:picChg>
        <pc:picChg chg="add mod">
          <ac:chgData name="Haihua" userId="5fcf27ec-ad9e-4bed-8faf-af78b42dd109" providerId="ADAL" clId="{70969160-DF54-4897-B2BD-3A3B04B114EA}" dt="2021-05-29T01:27:42.903" v="750"/>
          <ac:picMkLst>
            <pc:docMk/>
            <pc:sldMk cId="2383863071" sldId="309"/>
            <ac:picMk id="11" creationId="{59E9A5E4-2813-40DB-A234-AF95CA0848C2}"/>
          </ac:picMkLst>
        </pc:picChg>
        <pc:picChg chg="add mod">
          <ac:chgData name="Haihua" userId="5fcf27ec-ad9e-4bed-8faf-af78b42dd109" providerId="ADAL" clId="{70969160-DF54-4897-B2BD-3A3B04B114EA}" dt="2021-05-29T01:27:42.903" v="750"/>
          <ac:picMkLst>
            <pc:docMk/>
            <pc:sldMk cId="2383863071" sldId="309"/>
            <ac:picMk id="12" creationId="{5A9F23C0-839B-43D9-B14F-DCB8658379F7}"/>
          </ac:picMkLst>
        </pc:picChg>
      </pc:sldChg>
      <pc:sldChg chg="addSp delSp modSp add mod">
        <pc:chgData name="Haihua" userId="5fcf27ec-ad9e-4bed-8faf-af78b42dd109" providerId="ADAL" clId="{70969160-DF54-4897-B2BD-3A3B04B114EA}" dt="2021-05-29T01:52:09.605" v="1126"/>
        <pc:sldMkLst>
          <pc:docMk/>
          <pc:sldMk cId="3435409340" sldId="310"/>
        </pc:sldMkLst>
        <pc:spChg chg="add mod">
          <ac:chgData name="Haihua" userId="5fcf27ec-ad9e-4bed-8faf-af78b42dd109" providerId="ADAL" clId="{70969160-DF54-4897-B2BD-3A3B04B114EA}" dt="2021-05-29T01:52:09.605" v="1126"/>
          <ac:spMkLst>
            <pc:docMk/>
            <pc:sldMk cId="3435409340" sldId="310"/>
            <ac:spMk id="11" creationId="{8BAC5F3F-6FD5-4CF5-BF34-2C8CE70B5F83}"/>
          </ac:spMkLst>
        </pc:spChg>
        <pc:spChg chg="del">
          <ac:chgData name="Haihua" userId="5fcf27ec-ad9e-4bed-8faf-af78b42dd109" providerId="ADAL" clId="{70969160-DF54-4897-B2BD-3A3B04B114EA}" dt="2021-05-29T01:26:59.120" v="734" actId="478"/>
          <ac:spMkLst>
            <pc:docMk/>
            <pc:sldMk cId="3435409340" sldId="310"/>
            <ac:spMk id="54" creationId="{E5632E85-1AAA-4A61-BE51-5E0028E5A427}"/>
          </ac:spMkLst>
        </pc:spChg>
        <pc:grpChg chg="del">
          <ac:chgData name="Haihua" userId="5fcf27ec-ad9e-4bed-8faf-af78b42dd109" providerId="ADAL" clId="{70969160-DF54-4897-B2BD-3A3B04B114EA}" dt="2021-05-29T01:27:00.179" v="735" actId="478"/>
          <ac:grpSpMkLst>
            <pc:docMk/>
            <pc:sldMk cId="3435409340" sldId="310"/>
            <ac:grpSpMk id="5" creationId="{00000000-0000-0000-0000-000000000000}"/>
          </ac:grpSpMkLst>
        </pc:grpChg>
        <pc:picChg chg="mod">
          <ac:chgData name="Haihua" userId="5fcf27ec-ad9e-4bed-8faf-af78b42dd109" providerId="ADAL" clId="{70969160-DF54-4897-B2BD-3A3B04B114EA}" dt="2021-05-29T01:50:53.622" v="1114" actId="1076"/>
          <ac:picMkLst>
            <pc:docMk/>
            <pc:sldMk cId="3435409340" sldId="310"/>
            <ac:picMk id="2" creationId="{F2E23E9A-189D-4600-B120-4FD269AEFE8C}"/>
          </ac:picMkLst>
        </pc:picChg>
        <pc:picChg chg="add mod">
          <ac:chgData name="Haihua" userId="5fcf27ec-ad9e-4bed-8faf-af78b42dd109" providerId="ADAL" clId="{70969160-DF54-4897-B2BD-3A3B04B114EA}" dt="2021-05-29T01:27:40.451" v="749"/>
          <ac:picMkLst>
            <pc:docMk/>
            <pc:sldMk cId="3435409340" sldId="310"/>
            <ac:picMk id="9" creationId="{A3B7AAC2-B983-41E1-83B4-7DEC58F38110}"/>
          </ac:picMkLst>
        </pc:picChg>
        <pc:picChg chg="add mod">
          <ac:chgData name="Haihua" userId="5fcf27ec-ad9e-4bed-8faf-af78b42dd109" providerId="ADAL" clId="{70969160-DF54-4897-B2BD-3A3B04B114EA}" dt="2021-05-29T01:27:40.451" v="749"/>
          <ac:picMkLst>
            <pc:docMk/>
            <pc:sldMk cId="3435409340" sldId="310"/>
            <ac:picMk id="10" creationId="{A4F07CA6-CF30-4212-8724-B22004D750CC}"/>
          </ac:picMkLst>
        </pc:picChg>
      </pc:sldChg>
      <pc:sldChg chg="addSp delSp modSp add mod">
        <pc:chgData name="Haihua" userId="5fcf27ec-ad9e-4bed-8faf-af78b42dd109" providerId="ADAL" clId="{70969160-DF54-4897-B2BD-3A3B04B114EA}" dt="2021-05-29T01:52:12.021" v="1127"/>
        <pc:sldMkLst>
          <pc:docMk/>
          <pc:sldMk cId="1098308270" sldId="311"/>
        </pc:sldMkLst>
        <pc:spChg chg="add mod">
          <ac:chgData name="Haihua" userId="5fcf27ec-ad9e-4bed-8faf-af78b42dd109" providerId="ADAL" clId="{70969160-DF54-4897-B2BD-3A3B04B114EA}" dt="2021-05-29T01:52:12.021" v="1127"/>
          <ac:spMkLst>
            <pc:docMk/>
            <pc:sldMk cId="1098308270" sldId="311"/>
            <ac:spMk id="11" creationId="{B05F0BFB-CB35-45A7-9859-0BD63EBBA676}"/>
          </ac:spMkLst>
        </pc:spChg>
        <pc:spChg chg="del">
          <ac:chgData name="Haihua" userId="5fcf27ec-ad9e-4bed-8faf-af78b42dd109" providerId="ADAL" clId="{70969160-DF54-4897-B2BD-3A3B04B114EA}" dt="2021-05-29T01:27:04.030" v="736" actId="478"/>
          <ac:spMkLst>
            <pc:docMk/>
            <pc:sldMk cId="1098308270" sldId="311"/>
            <ac:spMk id="54" creationId="{E5632E85-1AAA-4A61-BE51-5E0028E5A427}"/>
          </ac:spMkLst>
        </pc:spChg>
        <pc:grpChg chg="del">
          <ac:chgData name="Haihua" userId="5fcf27ec-ad9e-4bed-8faf-af78b42dd109" providerId="ADAL" clId="{70969160-DF54-4897-B2BD-3A3B04B114EA}" dt="2021-05-29T01:27:04.694" v="737" actId="478"/>
          <ac:grpSpMkLst>
            <pc:docMk/>
            <pc:sldMk cId="1098308270" sldId="311"/>
            <ac:grpSpMk id="5" creationId="{00000000-0000-0000-0000-000000000000}"/>
          </ac:grpSpMkLst>
        </pc:grpChg>
        <pc:picChg chg="mod">
          <ac:chgData name="Haihua" userId="5fcf27ec-ad9e-4bed-8faf-af78b42dd109" providerId="ADAL" clId="{70969160-DF54-4897-B2BD-3A3B04B114EA}" dt="2021-05-29T01:50:47.846" v="1112" actId="1076"/>
          <ac:picMkLst>
            <pc:docMk/>
            <pc:sldMk cId="1098308270" sldId="311"/>
            <ac:picMk id="3" creationId="{37F38AFB-3819-441A-9A8C-057FB61241A7}"/>
          </ac:picMkLst>
        </pc:picChg>
        <pc:picChg chg="add mod">
          <ac:chgData name="Haihua" userId="5fcf27ec-ad9e-4bed-8faf-af78b42dd109" providerId="ADAL" clId="{70969160-DF54-4897-B2BD-3A3B04B114EA}" dt="2021-05-29T01:27:37.327" v="748"/>
          <ac:picMkLst>
            <pc:docMk/>
            <pc:sldMk cId="1098308270" sldId="311"/>
            <ac:picMk id="9" creationId="{1AD11EAE-92A5-4359-B6E9-80208D35D88B}"/>
          </ac:picMkLst>
        </pc:picChg>
        <pc:picChg chg="add mod">
          <ac:chgData name="Haihua" userId="5fcf27ec-ad9e-4bed-8faf-af78b42dd109" providerId="ADAL" clId="{70969160-DF54-4897-B2BD-3A3B04B114EA}" dt="2021-05-29T01:27:37.327" v="748"/>
          <ac:picMkLst>
            <pc:docMk/>
            <pc:sldMk cId="1098308270" sldId="311"/>
            <ac:picMk id="10" creationId="{EF3C9C77-B247-446C-BE02-1BC03C1EA819}"/>
          </ac:picMkLst>
        </pc:picChg>
      </pc:sldChg>
      <pc:sldChg chg="addSp delSp modSp add mod">
        <pc:chgData name="Haihua" userId="5fcf27ec-ad9e-4bed-8faf-af78b42dd109" providerId="ADAL" clId="{70969160-DF54-4897-B2BD-3A3B04B114EA}" dt="2021-05-29T01:52:15.031" v="1128"/>
        <pc:sldMkLst>
          <pc:docMk/>
          <pc:sldMk cId="784400252" sldId="312"/>
        </pc:sldMkLst>
        <pc:spChg chg="add mod">
          <ac:chgData name="Haihua" userId="5fcf27ec-ad9e-4bed-8faf-af78b42dd109" providerId="ADAL" clId="{70969160-DF54-4897-B2BD-3A3B04B114EA}" dt="2021-05-29T01:52:15.031" v="1128"/>
          <ac:spMkLst>
            <pc:docMk/>
            <pc:sldMk cId="784400252" sldId="312"/>
            <ac:spMk id="11" creationId="{0A995FD0-9BF9-49F0-B668-618EEBD3FEAD}"/>
          </ac:spMkLst>
        </pc:spChg>
        <pc:spChg chg="del">
          <ac:chgData name="Haihua" userId="5fcf27ec-ad9e-4bed-8faf-af78b42dd109" providerId="ADAL" clId="{70969160-DF54-4897-B2BD-3A3B04B114EA}" dt="2021-05-29T01:27:08.112" v="738" actId="478"/>
          <ac:spMkLst>
            <pc:docMk/>
            <pc:sldMk cId="784400252" sldId="312"/>
            <ac:spMk id="54" creationId="{E5632E85-1AAA-4A61-BE51-5E0028E5A427}"/>
          </ac:spMkLst>
        </pc:spChg>
        <pc:grpChg chg="del">
          <ac:chgData name="Haihua" userId="5fcf27ec-ad9e-4bed-8faf-af78b42dd109" providerId="ADAL" clId="{70969160-DF54-4897-B2BD-3A3B04B114EA}" dt="2021-05-29T01:27:09.003" v="739" actId="478"/>
          <ac:grpSpMkLst>
            <pc:docMk/>
            <pc:sldMk cId="784400252" sldId="312"/>
            <ac:grpSpMk id="5" creationId="{00000000-0000-0000-0000-000000000000}"/>
          </ac:grpSpMkLst>
        </pc:grpChg>
        <pc:picChg chg="mod">
          <ac:chgData name="Haihua" userId="5fcf27ec-ad9e-4bed-8faf-af78b42dd109" providerId="ADAL" clId="{70969160-DF54-4897-B2BD-3A3B04B114EA}" dt="2021-05-29T01:50:41.127" v="1110" actId="1076"/>
          <ac:picMkLst>
            <pc:docMk/>
            <pc:sldMk cId="784400252" sldId="312"/>
            <ac:picMk id="2" creationId="{4F388011-13B6-4A68-9120-213E3DDE8D9E}"/>
          </ac:picMkLst>
        </pc:picChg>
        <pc:picChg chg="add mod">
          <ac:chgData name="Haihua" userId="5fcf27ec-ad9e-4bed-8faf-af78b42dd109" providerId="ADAL" clId="{70969160-DF54-4897-B2BD-3A3B04B114EA}" dt="2021-05-29T01:27:35.717" v="747"/>
          <ac:picMkLst>
            <pc:docMk/>
            <pc:sldMk cId="784400252" sldId="312"/>
            <ac:picMk id="9" creationId="{13DBD9B4-8D6A-4E8F-8DA9-EDC423D02AB0}"/>
          </ac:picMkLst>
        </pc:picChg>
        <pc:picChg chg="add mod">
          <ac:chgData name="Haihua" userId="5fcf27ec-ad9e-4bed-8faf-af78b42dd109" providerId="ADAL" clId="{70969160-DF54-4897-B2BD-3A3B04B114EA}" dt="2021-05-29T01:27:35.717" v="747"/>
          <ac:picMkLst>
            <pc:docMk/>
            <pc:sldMk cId="784400252" sldId="312"/>
            <ac:picMk id="10" creationId="{CED36773-6250-409F-A37E-0736342FD77E}"/>
          </ac:picMkLst>
        </pc:picChg>
      </pc:sldChg>
      <pc:sldChg chg="addSp delSp modSp add mod">
        <pc:chgData name="Haihua" userId="5fcf27ec-ad9e-4bed-8faf-af78b42dd109" providerId="ADAL" clId="{70969160-DF54-4897-B2BD-3A3B04B114EA}" dt="2021-05-29T01:52:17.219" v="1129"/>
        <pc:sldMkLst>
          <pc:docMk/>
          <pc:sldMk cId="2467784656" sldId="313"/>
        </pc:sldMkLst>
        <pc:spChg chg="add mod">
          <ac:chgData name="Haihua" userId="5fcf27ec-ad9e-4bed-8faf-af78b42dd109" providerId="ADAL" clId="{70969160-DF54-4897-B2BD-3A3B04B114EA}" dt="2021-05-29T01:52:17.219" v="1129"/>
          <ac:spMkLst>
            <pc:docMk/>
            <pc:sldMk cId="2467784656" sldId="313"/>
            <ac:spMk id="11" creationId="{B53F70B6-E628-4D98-BE7E-C4148CAD63E6}"/>
          </ac:spMkLst>
        </pc:spChg>
        <pc:spChg chg="del">
          <ac:chgData name="Haihua" userId="5fcf27ec-ad9e-4bed-8faf-af78b42dd109" providerId="ADAL" clId="{70969160-DF54-4897-B2BD-3A3B04B114EA}" dt="2021-05-29T01:27:11.714" v="740" actId="478"/>
          <ac:spMkLst>
            <pc:docMk/>
            <pc:sldMk cId="2467784656" sldId="313"/>
            <ac:spMk id="54" creationId="{E5632E85-1AAA-4A61-BE51-5E0028E5A427}"/>
          </ac:spMkLst>
        </pc:spChg>
        <pc:grpChg chg="del">
          <ac:chgData name="Haihua" userId="5fcf27ec-ad9e-4bed-8faf-af78b42dd109" providerId="ADAL" clId="{70969160-DF54-4897-B2BD-3A3B04B114EA}" dt="2021-05-29T01:27:12.390" v="741" actId="478"/>
          <ac:grpSpMkLst>
            <pc:docMk/>
            <pc:sldMk cId="2467784656" sldId="313"/>
            <ac:grpSpMk id="5" creationId="{00000000-0000-0000-0000-000000000000}"/>
          </ac:grpSpMkLst>
        </pc:grpChg>
        <pc:picChg chg="mod">
          <ac:chgData name="Haihua" userId="5fcf27ec-ad9e-4bed-8faf-af78b42dd109" providerId="ADAL" clId="{70969160-DF54-4897-B2BD-3A3B04B114EA}" dt="2021-05-29T01:50:32.066" v="1106" actId="1076"/>
          <ac:picMkLst>
            <pc:docMk/>
            <pc:sldMk cId="2467784656" sldId="313"/>
            <ac:picMk id="3" creationId="{676F95C1-8117-4EDC-9ABF-37B36CDA17A3}"/>
          </ac:picMkLst>
        </pc:picChg>
        <pc:picChg chg="add mod">
          <ac:chgData name="Haihua" userId="5fcf27ec-ad9e-4bed-8faf-af78b42dd109" providerId="ADAL" clId="{70969160-DF54-4897-B2BD-3A3B04B114EA}" dt="2021-05-29T01:27:33.514" v="746"/>
          <ac:picMkLst>
            <pc:docMk/>
            <pc:sldMk cId="2467784656" sldId="313"/>
            <ac:picMk id="9" creationId="{ED4BE14B-0674-4613-9B1E-BB81510AC1B7}"/>
          </ac:picMkLst>
        </pc:picChg>
        <pc:picChg chg="add mod">
          <ac:chgData name="Haihua" userId="5fcf27ec-ad9e-4bed-8faf-af78b42dd109" providerId="ADAL" clId="{70969160-DF54-4897-B2BD-3A3B04B114EA}" dt="2021-05-29T01:27:33.514" v="746"/>
          <ac:picMkLst>
            <pc:docMk/>
            <pc:sldMk cId="2467784656" sldId="313"/>
            <ac:picMk id="10" creationId="{AB9D21C6-E06E-4EEA-AA78-260C6352DD92}"/>
          </ac:picMkLst>
        </pc:picChg>
      </pc:sldChg>
      <pc:sldChg chg="addSp delSp modSp add mod">
        <pc:chgData name="Haihua" userId="5fcf27ec-ad9e-4bed-8faf-af78b42dd109" providerId="ADAL" clId="{70969160-DF54-4897-B2BD-3A3B04B114EA}" dt="2021-05-29T01:52:19.159" v="1130"/>
        <pc:sldMkLst>
          <pc:docMk/>
          <pc:sldMk cId="3836832182" sldId="314"/>
        </pc:sldMkLst>
        <pc:spChg chg="add mod">
          <ac:chgData name="Haihua" userId="5fcf27ec-ad9e-4bed-8faf-af78b42dd109" providerId="ADAL" clId="{70969160-DF54-4897-B2BD-3A3B04B114EA}" dt="2021-05-29T01:52:19.159" v="1130"/>
          <ac:spMkLst>
            <pc:docMk/>
            <pc:sldMk cId="3836832182" sldId="314"/>
            <ac:spMk id="11" creationId="{39BB24F2-59F9-4350-82CE-5D83146710A3}"/>
          </ac:spMkLst>
        </pc:spChg>
        <pc:spChg chg="del">
          <ac:chgData name="Haihua" userId="5fcf27ec-ad9e-4bed-8faf-af78b42dd109" providerId="ADAL" clId="{70969160-DF54-4897-B2BD-3A3B04B114EA}" dt="2021-05-29T01:27:14.873" v="742" actId="478"/>
          <ac:spMkLst>
            <pc:docMk/>
            <pc:sldMk cId="3836832182" sldId="314"/>
            <ac:spMk id="54" creationId="{E5632E85-1AAA-4A61-BE51-5E0028E5A427}"/>
          </ac:spMkLst>
        </pc:spChg>
        <pc:grpChg chg="del">
          <ac:chgData name="Haihua" userId="5fcf27ec-ad9e-4bed-8faf-af78b42dd109" providerId="ADAL" clId="{70969160-DF54-4897-B2BD-3A3B04B114EA}" dt="2021-05-29T01:27:15.497" v="743" actId="478"/>
          <ac:grpSpMkLst>
            <pc:docMk/>
            <pc:sldMk cId="3836832182" sldId="314"/>
            <ac:grpSpMk id="5" creationId="{00000000-0000-0000-0000-000000000000}"/>
          </ac:grpSpMkLst>
        </pc:grpChg>
        <pc:picChg chg="mod">
          <ac:chgData name="Haihua" userId="5fcf27ec-ad9e-4bed-8faf-af78b42dd109" providerId="ADAL" clId="{70969160-DF54-4897-B2BD-3A3B04B114EA}" dt="2021-05-29T01:50:25.496" v="1104" actId="1076"/>
          <ac:picMkLst>
            <pc:docMk/>
            <pc:sldMk cId="3836832182" sldId="314"/>
            <ac:picMk id="2" creationId="{D1DD9B9F-BB60-43ED-8854-1D73D8AE27C1}"/>
          </ac:picMkLst>
        </pc:picChg>
        <pc:picChg chg="add mod">
          <ac:chgData name="Haihua" userId="5fcf27ec-ad9e-4bed-8faf-af78b42dd109" providerId="ADAL" clId="{70969160-DF54-4897-B2BD-3A3B04B114EA}" dt="2021-05-29T01:27:31.405" v="745"/>
          <ac:picMkLst>
            <pc:docMk/>
            <pc:sldMk cId="3836832182" sldId="314"/>
            <ac:picMk id="9" creationId="{23787678-C48D-488D-B566-C4BD256073A4}"/>
          </ac:picMkLst>
        </pc:picChg>
        <pc:picChg chg="add mod">
          <ac:chgData name="Haihua" userId="5fcf27ec-ad9e-4bed-8faf-af78b42dd109" providerId="ADAL" clId="{70969160-DF54-4897-B2BD-3A3B04B114EA}" dt="2021-05-29T01:27:31.405" v="745"/>
          <ac:picMkLst>
            <pc:docMk/>
            <pc:sldMk cId="3836832182" sldId="314"/>
            <ac:picMk id="10" creationId="{28EFAD8A-1BD0-481A-8F1B-DEE18EEAFA23}"/>
          </ac:picMkLst>
        </pc:picChg>
      </pc:sldChg>
      <pc:sldChg chg="addSp delSp modSp add mod">
        <pc:chgData name="Haihua" userId="5fcf27ec-ad9e-4bed-8faf-af78b42dd109" providerId="ADAL" clId="{70969160-DF54-4897-B2BD-3A3B04B114EA}" dt="2021-05-29T01:48:51.734" v="1096" actId="27636"/>
        <pc:sldMkLst>
          <pc:docMk/>
          <pc:sldMk cId="298130058" sldId="315"/>
        </pc:sldMkLst>
        <pc:spChg chg="del topLvl">
          <ac:chgData name="Haihua" userId="5fcf27ec-ad9e-4bed-8faf-af78b42dd109" providerId="ADAL" clId="{70969160-DF54-4897-B2BD-3A3B04B114EA}" dt="2021-05-29T01:46:03.747" v="1059" actId="478"/>
          <ac:spMkLst>
            <pc:docMk/>
            <pc:sldMk cId="298130058" sldId="315"/>
            <ac:spMk id="13" creationId="{00000000-0000-0000-0000-000000000000}"/>
          </ac:spMkLst>
        </pc:spChg>
        <pc:spChg chg="add mod">
          <ac:chgData name="Haihua" userId="5fcf27ec-ad9e-4bed-8faf-af78b42dd109" providerId="ADAL" clId="{70969160-DF54-4897-B2BD-3A3B04B114EA}" dt="2021-05-29T01:48:51.734" v="1096" actId="27636"/>
          <ac:spMkLst>
            <pc:docMk/>
            <pc:sldMk cId="298130058" sldId="315"/>
            <ac:spMk id="16" creationId="{9519FEEA-5F15-4C36-B435-8F2CE75D8120}"/>
          </ac:spMkLst>
        </pc:spChg>
        <pc:grpChg chg="del">
          <ac:chgData name="Haihua" userId="5fcf27ec-ad9e-4bed-8faf-af78b42dd109" providerId="ADAL" clId="{70969160-DF54-4897-B2BD-3A3B04B114EA}" dt="2021-05-29T01:46:03.747" v="1059" actId="478"/>
          <ac:grpSpMkLst>
            <pc:docMk/>
            <pc:sldMk cId="298130058" sldId="315"/>
            <ac:grpSpMk id="9" creationId="{00000000-0000-0000-0000-000000000000}"/>
          </ac:grpSpMkLst>
        </pc:grpChg>
        <pc:grpChg chg="del topLvl">
          <ac:chgData name="Haihua" userId="5fcf27ec-ad9e-4bed-8faf-af78b42dd109" providerId="ADAL" clId="{70969160-DF54-4897-B2BD-3A3B04B114EA}" dt="2021-05-29T01:46:04.956" v="1060" actId="478"/>
          <ac:grpSpMkLst>
            <pc:docMk/>
            <pc:sldMk cId="298130058" sldId="315"/>
            <ac:grpSpMk id="10" creationId="{00000000-0000-0000-0000-000000000000}"/>
          </ac:grpSpMkLst>
        </pc:grpChg>
        <pc:picChg chg="add mod">
          <ac:chgData name="Haihua" userId="5fcf27ec-ad9e-4bed-8faf-af78b42dd109" providerId="ADAL" clId="{70969160-DF54-4897-B2BD-3A3B04B114EA}" dt="2021-05-29T01:47:50.092" v="1087"/>
          <ac:picMkLst>
            <pc:docMk/>
            <pc:sldMk cId="298130058" sldId="315"/>
            <ac:picMk id="11" creationId="{7FDCD415-AA36-4E15-85A0-76D341229155}"/>
          </ac:picMkLst>
        </pc:picChg>
        <pc:picChg chg="add mod">
          <ac:chgData name="Haihua" userId="5fcf27ec-ad9e-4bed-8faf-af78b42dd109" providerId="ADAL" clId="{70969160-DF54-4897-B2BD-3A3B04B114EA}" dt="2021-05-29T01:47:50.092" v="1087"/>
          <ac:picMkLst>
            <pc:docMk/>
            <pc:sldMk cId="298130058" sldId="315"/>
            <ac:picMk id="12" creationId="{BE625164-62EC-498D-8C9E-114A1B8760E2}"/>
          </ac:picMkLst>
        </pc:picChg>
      </pc:sldChg>
      <pc:sldChg chg="add del">
        <pc:chgData name="Haihua" userId="5fcf27ec-ad9e-4bed-8faf-af78b42dd109" providerId="ADAL" clId="{70969160-DF54-4897-B2BD-3A3B04B114EA}" dt="2021-05-29T01:27:19.990" v="744" actId="47"/>
        <pc:sldMkLst>
          <pc:docMk/>
          <pc:sldMk cId="3666665770" sldId="315"/>
        </pc:sldMkLst>
      </pc:sldChg>
      <pc:sldChg chg="addSp delSp modSp add mod">
        <pc:chgData name="Haihua" userId="5fcf27ec-ad9e-4bed-8faf-af78b42dd109" providerId="ADAL" clId="{70969160-DF54-4897-B2BD-3A3B04B114EA}" dt="2021-05-29T01:49:17.872" v="1099" actId="33524"/>
        <pc:sldMkLst>
          <pc:docMk/>
          <pc:sldMk cId="1449565257" sldId="316"/>
        </pc:sldMkLst>
        <pc:spChg chg="mod">
          <ac:chgData name="Haihua" userId="5fcf27ec-ad9e-4bed-8faf-af78b42dd109" providerId="ADAL" clId="{70969160-DF54-4897-B2BD-3A3B04B114EA}" dt="2021-05-29T01:49:17.872" v="1099" actId="33524"/>
          <ac:spMkLst>
            <pc:docMk/>
            <pc:sldMk cId="1449565257" sldId="316"/>
            <ac:spMk id="3" creationId="{1D370160-6CFE-417C-AA2A-96FB125146F6}"/>
          </ac:spMkLst>
        </pc:spChg>
        <pc:spChg chg="add mod">
          <ac:chgData name="Haihua" userId="5fcf27ec-ad9e-4bed-8faf-af78b42dd109" providerId="ADAL" clId="{70969160-DF54-4897-B2BD-3A3B04B114EA}" dt="2021-05-29T01:49:13.779" v="1098"/>
          <ac:spMkLst>
            <pc:docMk/>
            <pc:sldMk cId="1449565257" sldId="316"/>
            <ac:spMk id="16" creationId="{E0749EB7-E23C-4B1D-A52C-D965E72B85DC}"/>
          </ac:spMkLst>
        </pc:spChg>
        <pc:grpChg chg="del">
          <ac:chgData name="Haihua" userId="5fcf27ec-ad9e-4bed-8faf-af78b42dd109" providerId="ADAL" clId="{70969160-DF54-4897-B2BD-3A3B04B114EA}" dt="2021-05-29T01:45:54.670" v="1057" actId="478"/>
          <ac:grpSpMkLst>
            <pc:docMk/>
            <pc:sldMk cId="1449565257" sldId="316"/>
            <ac:grpSpMk id="9" creationId="{00000000-0000-0000-0000-000000000000}"/>
          </ac:grpSpMkLst>
        </pc:grpChg>
        <pc:picChg chg="add mod">
          <ac:chgData name="Haihua" userId="5fcf27ec-ad9e-4bed-8faf-af78b42dd109" providerId="ADAL" clId="{70969160-DF54-4897-B2BD-3A3B04B114EA}" dt="2021-05-29T01:47:32.814" v="1084"/>
          <ac:picMkLst>
            <pc:docMk/>
            <pc:sldMk cId="1449565257" sldId="316"/>
            <ac:picMk id="11" creationId="{10A1951D-C06E-4145-B810-3C0EA3AEF40C}"/>
          </ac:picMkLst>
        </pc:picChg>
        <pc:picChg chg="add mod">
          <ac:chgData name="Haihua" userId="5fcf27ec-ad9e-4bed-8faf-af78b42dd109" providerId="ADAL" clId="{70969160-DF54-4897-B2BD-3A3B04B114EA}" dt="2021-05-29T01:47:32.814" v="1084"/>
          <ac:picMkLst>
            <pc:docMk/>
            <pc:sldMk cId="1449565257" sldId="316"/>
            <ac:picMk id="12" creationId="{5026C93B-A296-463E-AB7E-464855346689}"/>
          </ac:picMkLst>
        </pc:picChg>
      </pc:sldChg>
      <pc:sldChg chg="addSp delSp modSp add mod">
        <pc:chgData name="Haihua" userId="5fcf27ec-ad9e-4bed-8faf-af78b42dd109" providerId="ADAL" clId="{70969160-DF54-4897-B2BD-3A3B04B114EA}" dt="2021-05-29T01:48:36.862" v="1094"/>
        <pc:sldMkLst>
          <pc:docMk/>
          <pc:sldMk cId="2363163919" sldId="317"/>
        </pc:sldMkLst>
        <pc:spChg chg="mod">
          <ac:chgData name="Haihua" userId="5fcf27ec-ad9e-4bed-8faf-af78b42dd109" providerId="ADAL" clId="{70969160-DF54-4897-B2BD-3A3B04B114EA}" dt="2021-05-29T01:48:02.234" v="1091" actId="1076"/>
          <ac:spMkLst>
            <pc:docMk/>
            <pc:sldMk cId="2363163919" sldId="317"/>
            <ac:spMk id="3" creationId="{1D370160-6CFE-417C-AA2A-96FB125146F6}"/>
          </ac:spMkLst>
        </pc:spChg>
        <pc:spChg chg="add mod">
          <ac:chgData name="Haihua" userId="5fcf27ec-ad9e-4bed-8faf-af78b42dd109" providerId="ADAL" clId="{70969160-DF54-4897-B2BD-3A3B04B114EA}" dt="2021-05-29T01:48:36.862" v="1094"/>
          <ac:spMkLst>
            <pc:docMk/>
            <pc:sldMk cId="2363163919" sldId="317"/>
            <ac:spMk id="20" creationId="{DD04F6AD-7343-4D6D-B114-A84F94F17B21}"/>
          </ac:spMkLst>
        </pc:spChg>
        <pc:grpChg chg="del">
          <ac:chgData name="Haihua" userId="5fcf27ec-ad9e-4bed-8faf-af78b42dd109" providerId="ADAL" clId="{70969160-DF54-4897-B2BD-3A3B04B114EA}" dt="2021-05-29T01:46:09.215" v="1062" actId="478"/>
          <ac:grpSpMkLst>
            <pc:docMk/>
            <pc:sldMk cId="2363163919" sldId="317"/>
            <ac:grpSpMk id="10" creationId="{00000000-0000-0000-0000-000000000000}"/>
          </ac:grpSpMkLst>
        </pc:grpChg>
        <pc:grpChg chg="del">
          <ac:chgData name="Haihua" userId="5fcf27ec-ad9e-4bed-8faf-af78b42dd109" providerId="ADAL" clId="{70969160-DF54-4897-B2BD-3A3B04B114EA}" dt="2021-05-29T01:46:08.345" v="1061" actId="478"/>
          <ac:grpSpMkLst>
            <pc:docMk/>
            <pc:sldMk cId="2363163919" sldId="317"/>
            <ac:grpSpMk id="11" creationId="{E18A587C-933C-4757-9E91-B2FAEECCA0E6}"/>
          </ac:grpSpMkLst>
        </pc:grpChg>
        <pc:picChg chg="add mod">
          <ac:chgData name="Haihua" userId="5fcf27ec-ad9e-4bed-8faf-af78b42dd109" providerId="ADAL" clId="{70969160-DF54-4897-B2BD-3A3B04B114EA}" dt="2021-05-29T01:47:55.094" v="1088"/>
          <ac:picMkLst>
            <pc:docMk/>
            <pc:sldMk cId="2363163919" sldId="317"/>
            <ac:picMk id="13" creationId="{30E7C13A-F2E5-4A78-A3A5-F86E41205AE6}"/>
          </ac:picMkLst>
        </pc:picChg>
        <pc:picChg chg="add mod">
          <ac:chgData name="Haihua" userId="5fcf27ec-ad9e-4bed-8faf-af78b42dd109" providerId="ADAL" clId="{70969160-DF54-4897-B2BD-3A3B04B114EA}" dt="2021-05-29T01:47:55.094" v="1088"/>
          <ac:picMkLst>
            <pc:docMk/>
            <pc:sldMk cId="2363163919" sldId="317"/>
            <ac:picMk id="19" creationId="{2F8A1763-45C4-492A-BAF5-293A450F4D58}"/>
          </ac:picMkLst>
        </pc:picChg>
      </pc:sldChg>
      <pc:sldChg chg="addSp delSp modSp add mod">
        <pc:chgData name="Haihua" userId="5fcf27ec-ad9e-4bed-8faf-af78b42dd109" providerId="ADAL" clId="{70969160-DF54-4897-B2BD-3A3B04B114EA}" dt="2021-05-29T01:29:14.089" v="782" actId="33524"/>
        <pc:sldMkLst>
          <pc:docMk/>
          <pc:sldMk cId="3094364108" sldId="318"/>
        </pc:sldMkLst>
        <pc:spChg chg="del mod">
          <ac:chgData name="Haihua" userId="5fcf27ec-ad9e-4bed-8faf-af78b42dd109" providerId="ADAL" clId="{70969160-DF54-4897-B2BD-3A3B04B114EA}" dt="2021-05-29T01:28:59.857" v="779" actId="478"/>
          <ac:spMkLst>
            <pc:docMk/>
            <pc:sldMk cId="3094364108" sldId="318"/>
            <ac:spMk id="5" creationId="{5174B34F-4044-432D-90B3-08214BA6156C}"/>
          </ac:spMkLst>
        </pc:spChg>
        <pc:spChg chg="mod">
          <ac:chgData name="Haihua" userId="5fcf27ec-ad9e-4bed-8faf-af78b42dd109" providerId="ADAL" clId="{70969160-DF54-4897-B2BD-3A3B04B114EA}" dt="2021-05-29T01:29:14.089" v="782" actId="33524"/>
          <ac:spMkLst>
            <pc:docMk/>
            <pc:sldMk cId="3094364108" sldId="318"/>
            <ac:spMk id="6" creationId="{07C50B8A-23E6-4BF0-945E-65B2FBF60DFD}"/>
          </ac:spMkLst>
        </pc:spChg>
        <pc:spChg chg="add mod">
          <ac:chgData name="Haihua" userId="5fcf27ec-ad9e-4bed-8faf-af78b42dd109" providerId="ADAL" clId="{70969160-DF54-4897-B2BD-3A3B04B114EA}" dt="2021-05-29T01:28:56.488" v="778" actId="14100"/>
          <ac:spMkLst>
            <pc:docMk/>
            <pc:sldMk cId="3094364108" sldId="318"/>
            <ac:spMk id="14" creationId="{3B9CC645-5A70-4B66-BC88-B21A5671FFC5}"/>
          </ac:spMkLst>
        </pc:spChg>
        <pc:spChg chg="del">
          <ac:chgData name="Haihua" userId="5fcf27ec-ad9e-4bed-8faf-af78b42dd109" providerId="ADAL" clId="{70969160-DF54-4897-B2BD-3A3B04B114EA}" dt="2021-05-29T01:24:52.373" v="680" actId="478"/>
          <ac:spMkLst>
            <pc:docMk/>
            <pc:sldMk cId="3094364108" sldId="318"/>
            <ac:spMk id="17" creationId="{45037512-BB57-4418-B6FC-488C7EB45629}"/>
          </ac:spMkLst>
        </pc:spChg>
        <pc:grpChg chg="del">
          <ac:chgData name="Haihua" userId="5fcf27ec-ad9e-4bed-8faf-af78b42dd109" providerId="ADAL" clId="{70969160-DF54-4897-B2BD-3A3B04B114EA}" dt="2021-05-29T01:24:53.069" v="681" actId="478"/>
          <ac:grpSpMkLst>
            <pc:docMk/>
            <pc:sldMk cId="3094364108" sldId="318"/>
            <ac:grpSpMk id="11" creationId="{5449BCCF-A3F1-4B70-937F-3BBA1D2A7C04}"/>
          </ac:grpSpMkLst>
        </pc:grpChg>
        <pc:picChg chg="add mod">
          <ac:chgData name="Haihua" userId="5fcf27ec-ad9e-4bed-8faf-af78b42dd109" providerId="ADAL" clId="{70969160-DF54-4897-B2BD-3A3B04B114EA}" dt="2021-05-29T01:28:33.708" v="774"/>
          <ac:picMkLst>
            <pc:docMk/>
            <pc:sldMk cId="3094364108" sldId="318"/>
            <ac:picMk id="10" creationId="{F869D3DD-12C1-439C-B732-00EAE4237A81}"/>
          </ac:picMkLst>
        </pc:picChg>
        <pc:picChg chg="add mod">
          <ac:chgData name="Haihua" userId="5fcf27ec-ad9e-4bed-8faf-af78b42dd109" providerId="ADAL" clId="{70969160-DF54-4897-B2BD-3A3B04B114EA}" dt="2021-05-29T01:28:33.708" v="774"/>
          <ac:picMkLst>
            <pc:docMk/>
            <pc:sldMk cId="3094364108" sldId="318"/>
            <ac:picMk id="13" creationId="{DC5869E1-E279-4008-B13C-4FFFAE60A660}"/>
          </ac:picMkLst>
        </pc:picChg>
      </pc:sldChg>
      <pc:sldChg chg="addSp delSp modSp add mod">
        <pc:chgData name="Haihua" userId="5fcf27ec-ad9e-4bed-8faf-af78b42dd109" providerId="ADAL" clId="{70969160-DF54-4897-B2BD-3A3B04B114EA}" dt="2021-05-29T17:00:18.051" v="1686" actId="1076"/>
        <pc:sldMkLst>
          <pc:docMk/>
          <pc:sldMk cId="1890827570" sldId="319"/>
        </pc:sldMkLst>
        <pc:spChg chg="del">
          <ac:chgData name="Haihua" userId="5fcf27ec-ad9e-4bed-8faf-af78b42dd109" providerId="ADAL" clId="{70969160-DF54-4897-B2BD-3A3B04B114EA}" dt="2021-05-29T16:57:45.136" v="1597" actId="478"/>
          <ac:spMkLst>
            <pc:docMk/>
            <pc:sldMk cId="1890827570" sldId="319"/>
            <ac:spMk id="5" creationId="{5174B34F-4044-432D-90B3-08214BA6156C}"/>
          </ac:spMkLst>
        </pc:spChg>
        <pc:spChg chg="mod">
          <ac:chgData name="Haihua" userId="5fcf27ec-ad9e-4bed-8faf-af78b42dd109" providerId="ADAL" clId="{70969160-DF54-4897-B2BD-3A3B04B114EA}" dt="2021-05-29T17:00:18.051" v="1686" actId="1076"/>
          <ac:spMkLst>
            <pc:docMk/>
            <pc:sldMk cId="1890827570" sldId="319"/>
            <ac:spMk id="6" creationId="{07C50B8A-23E6-4BF0-945E-65B2FBF60DFD}"/>
          </ac:spMkLst>
        </pc:spChg>
        <pc:spChg chg="del topLvl">
          <ac:chgData name="Haihua" userId="5fcf27ec-ad9e-4bed-8faf-af78b42dd109" providerId="ADAL" clId="{70969160-DF54-4897-B2BD-3A3B04B114EA}" dt="2021-05-29T16:56:14.775" v="1582" actId="478"/>
          <ac:spMkLst>
            <pc:docMk/>
            <pc:sldMk cId="1890827570" sldId="319"/>
            <ac:spMk id="13" creationId="{00000000-0000-0000-0000-000000000000}"/>
          </ac:spMkLst>
        </pc:spChg>
        <pc:spChg chg="add mod">
          <ac:chgData name="Haihua" userId="5fcf27ec-ad9e-4bed-8faf-af78b42dd109" providerId="ADAL" clId="{70969160-DF54-4897-B2BD-3A3B04B114EA}" dt="2021-05-29T16:57:42.359" v="1596"/>
          <ac:spMkLst>
            <pc:docMk/>
            <pc:sldMk cId="1890827570" sldId="319"/>
            <ac:spMk id="17" creationId="{D4730318-6AA3-48F8-98E8-6CC770B28791}"/>
          </ac:spMkLst>
        </pc:spChg>
        <pc:grpChg chg="del">
          <ac:chgData name="Haihua" userId="5fcf27ec-ad9e-4bed-8faf-af78b42dd109" providerId="ADAL" clId="{70969160-DF54-4897-B2BD-3A3B04B114EA}" dt="2021-05-29T16:56:14.775" v="1582" actId="478"/>
          <ac:grpSpMkLst>
            <pc:docMk/>
            <pc:sldMk cId="1890827570" sldId="319"/>
            <ac:grpSpMk id="9" creationId="{00000000-0000-0000-0000-000000000000}"/>
          </ac:grpSpMkLst>
        </pc:grpChg>
        <pc:grpChg chg="del topLvl">
          <ac:chgData name="Haihua" userId="5fcf27ec-ad9e-4bed-8faf-af78b42dd109" providerId="ADAL" clId="{70969160-DF54-4897-B2BD-3A3B04B114EA}" dt="2021-05-29T16:56:16.075" v="1583" actId="478"/>
          <ac:grpSpMkLst>
            <pc:docMk/>
            <pc:sldMk cId="1890827570" sldId="319"/>
            <ac:grpSpMk id="10" creationId="{00000000-0000-0000-0000-000000000000}"/>
          </ac:grpSpMkLst>
        </pc:grpChg>
        <pc:picChg chg="add mod">
          <ac:chgData name="Haihua" userId="5fcf27ec-ad9e-4bed-8faf-af78b42dd109" providerId="ADAL" clId="{70969160-DF54-4897-B2BD-3A3B04B114EA}" dt="2021-05-29T16:56:29.913" v="1584"/>
          <ac:picMkLst>
            <pc:docMk/>
            <pc:sldMk cId="1890827570" sldId="319"/>
            <ac:picMk id="12" creationId="{11A41AE8-9FAA-44B6-823D-DD134DCAF2EE}"/>
          </ac:picMkLst>
        </pc:picChg>
        <pc:picChg chg="add mod">
          <ac:chgData name="Haihua" userId="5fcf27ec-ad9e-4bed-8faf-af78b42dd109" providerId="ADAL" clId="{70969160-DF54-4897-B2BD-3A3B04B114EA}" dt="2021-05-29T16:56:29.913" v="1584"/>
          <ac:picMkLst>
            <pc:docMk/>
            <pc:sldMk cId="1890827570" sldId="319"/>
            <ac:picMk id="16" creationId="{0248AFE1-D365-4D4F-A6BA-61360966F45B}"/>
          </ac:picMkLst>
        </pc:picChg>
      </pc:sldChg>
      <pc:sldChg chg="add del setBg">
        <pc:chgData name="Haihua" userId="5fcf27ec-ad9e-4bed-8faf-af78b42dd109" providerId="ADAL" clId="{70969160-DF54-4897-B2BD-3A3B04B114EA}" dt="2021-05-29T01:24:59.326" v="682" actId="47"/>
        <pc:sldMkLst>
          <pc:docMk/>
          <pc:sldMk cId="4169010881" sldId="319"/>
        </pc:sldMkLst>
      </pc:sldChg>
      <pc:sldChg chg="addSp delSp modSp add mod">
        <pc:chgData name="Haihua" userId="5fcf27ec-ad9e-4bed-8faf-af78b42dd109" providerId="ADAL" clId="{70969160-DF54-4897-B2BD-3A3B04B114EA}" dt="2021-05-29T16:16:54.620" v="1401" actId="14100"/>
        <pc:sldMkLst>
          <pc:docMk/>
          <pc:sldMk cId="1655959608" sldId="320"/>
        </pc:sldMkLst>
        <pc:spChg chg="del">
          <ac:chgData name="Haihua" userId="5fcf27ec-ad9e-4bed-8faf-af78b42dd109" providerId="ADAL" clId="{70969160-DF54-4897-B2BD-3A3B04B114EA}" dt="2021-05-29T16:16:05.012" v="1391" actId="478"/>
          <ac:spMkLst>
            <pc:docMk/>
            <pc:sldMk cId="1655959608" sldId="320"/>
            <ac:spMk id="5" creationId="{5174B34F-4044-432D-90B3-08214BA6156C}"/>
          </ac:spMkLst>
        </pc:spChg>
        <pc:spChg chg="mod">
          <ac:chgData name="Haihua" userId="5fcf27ec-ad9e-4bed-8faf-af78b42dd109" providerId="ADAL" clId="{70969160-DF54-4897-B2BD-3A3B04B114EA}" dt="2021-05-29T16:16:54.620" v="1401" actId="14100"/>
          <ac:spMkLst>
            <pc:docMk/>
            <pc:sldMk cId="1655959608" sldId="320"/>
            <ac:spMk id="6" creationId="{07C50B8A-23E6-4BF0-945E-65B2FBF60DFD}"/>
          </ac:spMkLst>
        </pc:spChg>
        <pc:spChg chg="add mod">
          <ac:chgData name="Haihua" userId="5fcf27ec-ad9e-4bed-8faf-af78b42dd109" providerId="ADAL" clId="{70969160-DF54-4897-B2BD-3A3B04B114EA}" dt="2021-05-29T16:16:02.273" v="1390" actId="27636"/>
          <ac:spMkLst>
            <pc:docMk/>
            <pc:sldMk cId="1655959608" sldId="320"/>
            <ac:spMk id="14" creationId="{F9F3216B-2B13-4DF0-B590-272D570BD1F7}"/>
          </ac:spMkLst>
        </pc:spChg>
        <pc:spChg chg="del">
          <ac:chgData name="Haihua" userId="5fcf27ec-ad9e-4bed-8faf-af78b42dd109" providerId="ADAL" clId="{70969160-DF54-4897-B2BD-3A3B04B114EA}" dt="2021-05-29T16:13:30.759" v="1344" actId="478"/>
          <ac:spMkLst>
            <pc:docMk/>
            <pc:sldMk cId="1655959608" sldId="320"/>
            <ac:spMk id="17" creationId="{CA23F5C8-F14A-4550-99FA-F95103ED748A}"/>
          </ac:spMkLst>
        </pc:spChg>
        <pc:grpChg chg="del">
          <ac:chgData name="Haihua" userId="5fcf27ec-ad9e-4bed-8faf-af78b42dd109" providerId="ADAL" clId="{70969160-DF54-4897-B2BD-3A3B04B114EA}" dt="2021-05-29T16:13:28.886" v="1343" actId="478"/>
          <ac:grpSpMkLst>
            <pc:docMk/>
            <pc:sldMk cId="1655959608" sldId="320"/>
            <ac:grpSpMk id="11" creationId="{4F3903E3-58ED-44C2-8A21-9E805A8B7224}"/>
          </ac:grpSpMkLst>
        </pc:grpChg>
        <pc:picChg chg="add mod">
          <ac:chgData name="Haihua" userId="5fcf27ec-ad9e-4bed-8faf-af78b42dd109" providerId="ADAL" clId="{70969160-DF54-4897-B2BD-3A3B04B114EA}" dt="2021-05-29T16:14:58.835" v="1370"/>
          <ac:picMkLst>
            <pc:docMk/>
            <pc:sldMk cId="1655959608" sldId="320"/>
            <ac:picMk id="10" creationId="{25537AB9-C467-4665-9E49-2F7F9D3B96A6}"/>
          </ac:picMkLst>
        </pc:picChg>
        <pc:picChg chg="add mod">
          <ac:chgData name="Haihua" userId="5fcf27ec-ad9e-4bed-8faf-af78b42dd109" providerId="ADAL" clId="{70969160-DF54-4897-B2BD-3A3B04B114EA}" dt="2021-05-29T16:14:58.835" v="1370"/>
          <ac:picMkLst>
            <pc:docMk/>
            <pc:sldMk cId="1655959608" sldId="320"/>
            <ac:picMk id="13" creationId="{1AF93DDC-D813-4600-BCBD-CC33C5634909}"/>
          </ac:picMkLst>
        </pc:picChg>
      </pc:sldChg>
      <pc:sldChg chg="addSp delSp modSp add mod">
        <pc:chgData name="Haihua" userId="5fcf27ec-ad9e-4bed-8faf-af78b42dd109" providerId="ADAL" clId="{70969160-DF54-4897-B2BD-3A3B04B114EA}" dt="2021-05-29T16:18:48.359" v="1423" actId="478"/>
        <pc:sldMkLst>
          <pc:docMk/>
          <pc:sldMk cId="2309517863" sldId="321"/>
        </pc:sldMkLst>
        <pc:spChg chg="del">
          <ac:chgData name="Haihua" userId="5fcf27ec-ad9e-4bed-8faf-af78b42dd109" providerId="ADAL" clId="{70969160-DF54-4897-B2BD-3A3B04B114EA}" dt="2021-05-29T16:18:48.359" v="1423" actId="478"/>
          <ac:spMkLst>
            <pc:docMk/>
            <pc:sldMk cId="2309517863" sldId="321"/>
            <ac:spMk id="5" creationId="{5174B34F-4044-432D-90B3-08214BA6156C}"/>
          </ac:spMkLst>
        </pc:spChg>
        <pc:spChg chg="add mod">
          <ac:chgData name="Haihua" userId="5fcf27ec-ad9e-4bed-8faf-af78b42dd109" providerId="ADAL" clId="{70969160-DF54-4897-B2BD-3A3B04B114EA}" dt="2021-05-29T16:18:45.253" v="1422"/>
          <ac:spMkLst>
            <pc:docMk/>
            <pc:sldMk cId="2309517863" sldId="321"/>
            <ac:spMk id="15" creationId="{379822C0-A79F-4F48-A746-8B31FFC632CB}"/>
          </ac:spMkLst>
        </pc:spChg>
        <pc:spChg chg="del">
          <ac:chgData name="Haihua" userId="5fcf27ec-ad9e-4bed-8faf-af78b42dd109" providerId="ADAL" clId="{70969160-DF54-4897-B2BD-3A3B04B114EA}" dt="2021-05-29T16:13:45.751" v="1348" actId="478"/>
          <ac:spMkLst>
            <pc:docMk/>
            <pc:sldMk cId="2309517863" sldId="321"/>
            <ac:spMk id="18" creationId="{227F77FA-F92C-4107-9D8F-790BB6E1959E}"/>
          </ac:spMkLst>
        </pc:spChg>
        <pc:grpChg chg="del">
          <ac:chgData name="Haihua" userId="5fcf27ec-ad9e-4bed-8faf-af78b42dd109" providerId="ADAL" clId="{70969160-DF54-4897-B2BD-3A3B04B114EA}" dt="2021-05-29T16:13:47.278" v="1349" actId="478"/>
          <ac:grpSpMkLst>
            <pc:docMk/>
            <pc:sldMk cId="2309517863" sldId="321"/>
            <ac:grpSpMk id="12" creationId="{748294C2-C6BD-4372-8E94-464AC57AA51A}"/>
          </ac:grpSpMkLst>
        </pc:grpChg>
        <pc:picChg chg="add mod">
          <ac:chgData name="Haihua" userId="5fcf27ec-ad9e-4bed-8faf-af78b42dd109" providerId="ADAL" clId="{70969160-DF54-4897-B2BD-3A3B04B114EA}" dt="2021-05-29T16:15:03.836" v="1372"/>
          <ac:picMkLst>
            <pc:docMk/>
            <pc:sldMk cId="2309517863" sldId="321"/>
            <ac:picMk id="13" creationId="{8F1DB806-CEFC-4DF0-A823-F525CC03C06E}"/>
          </ac:picMkLst>
        </pc:picChg>
        <pc:picChg chg="add mod">
          <ac:chgData name="Haihua" userId="5fcf27ec-ad9e-4bed-8faf-af78b42dd109" providerId="ADAL" clId="{70969160-DF54-4897-B2BD-3A3B04B114EA}" dt="2021-05-29T16:15:03.836" v="1372"/>
          <ac:picMkLst>
            <pc:docMk/>
            <pc:sldMk cId="2309517863" sldId="321"/>
            <ac:picMk id="14" creationId="{A34E9B09-8C5F-4B4E-AEF6-EFD1F9FD1E57}"/>
          </ac:picMkLst>
        </pc:picChg>
      </pc:sldChg>
      <pc:sldChg chg="addSp delSp modSp add mod">
        <pc:chgData name="Haihua" userId="5fcf27ec-ad9e-4bed-8faf-af78b42dd109" providerId="ADAL" clId="{70969160-DF54-4897-B2BD-3A3B04B114EA}" dt="2021-05-29T16:19:41.917" v="1432" actId="404"/>
        <pc:sldMkLst>
          <pc:docMk/>
          <pc:sldMk cId="1445285843" sldId="322"/>
        </pc:sldMkLst>
        <pc:spChg chg="del">
          <ac:chgData name="Haihua" userId="5fcf27ec-ad9e-4bed-8faf-af78b42dd109" providerId="ADAL" clId="{70969160-DF54-4897-B2BD-3A3B04B114EA}" dt="2021-05-29T16:19:38.325" v="1431" actId="478"/>
          <ac:spMkLst>
            <pc:docMk/>
            <pc:sldMk cId="1445285843" sldId="322"/>
            <ac:spMk id="5" creationId="{5174B34F-4044-432D-90B3-08214BA6156C}"/>
          </ac:spMkLst>
        </pc:spChg>
        <pc:spChg chg="mod">
          <ac:chgData name="Haihua" userId="5fcf27ec-ad9e-4bed-8faf-af78b42dd109" providerId="ADAL" clId="{70969160-DF54-4897-B2BD-3A3B04B114EA}" dt="2021-05-29T16:19:41.917" v="1432" actId="404"/>
          <ac:spMkLst>
            <pc:docMk/>
            <pc:sldMk cId="1445285843" sldId="322"/>
            <ac:spMk id="6" creationId="{07C50B8A-23E6-4BF0-945E-65B2FBF60DFD}"/>
          </ac:spMkLst>
        </pc:spChg>
        <pc:spChg chg="add mod">
          <ac:chgData name="Haihua" userId="5fcf27ec-ad9e-4bed-8faf-af78b42dd109" providerId="ADAL" clId="{70969160-DF54-4897-B2BD-3A3B04B114EA}" dt="2021-05-29T16:19:34.934" v="1430"/>
          <ac:spMkLst>
            <pc:docMk/>
            <pc:sldMk cId="1445285843" sldId="322"/>
            <ac:spMk id="14" creationId="{BBC5E137-1DFE-45E6-B4AD-D283BFB0B800}"/>
          </ac:spMkLst>
        </pc:spChg>
        <pc:spChg chg="del">
          <ac:chgData name="Haihua" userId="5fcf27ec-ad9e-4bed-8faf-af78b42dd109" providerId="ADAL" clId="{70969160-DF54-4897-B2BD-3A3B04B114EA}" dt="2021-05-29T16:14:18.057" v="1360" actId="478"/>
          <ac:spMkLst>
            <pc:docMk/>
            <pc:sldMk cId="1445285843" sldId="322"/>
            <ac:spMk id="18" creationId="{F8E9A2E9-2C60-4423-8134-495D8298ED50}"/>
          </ac:spMkLst>
        </pc:spChg>
        <pc:grpChg chg="del">
          <ac:chgData name="Haihua" userId="5fcf27ec-ad9e-4bed-8faf-af78b42dd109" providerId="ADAL" clId="{70969160-DF54-4897-B2BD-3A3B04B114EA}" dt="2021-05-29T16:14:18.727" v="1361" actId="478"/>
          <ac:grpSpMkLst>
            <pc:docMk/>
            <pc:sldMk cId="1445285843" sldId="322"/>
            <ac:grpSpMk id="12" creationId="{82574450-50DA-4F87-ABB0-92ACD06936DD}"/>
          </ac:grpSpMkLst>
        </pc:grpChg>
        <pc:picChg chg="add mod">
          <ac:chgData name="Haihua" userId="5fcf27ec-ad9e-4bed-8faf-af78b42dd109" providerId="ADAL" clId="{70969160-DF54-4897-B2BD-3A3B04B114EA}" dt="2021-05-29T16:15:32.775" v="1383"/>
          <ac:picMkLst>
            <pc:docMk/>
            <pc:sldMk cId="1445285843" sldId="322"/>
            <ac:picMk id="11" creationId="{49353A40-A775-4A2E-91A2-F05F8594D0D3}"/>
          </ac:picMkLst>
        </pc:picChg>
        <pc:picChg chg="add mod">
          <ac:chgData name="Haihua" userId="5fcf27ec-ad9e-4bed-8faf-af78b42dd109" providerId="ADAL" clId="{70969160-DF54-4897-B2BD-3A3B04B114EA}" dt="2021-05-29T16:15:32.775" v="1383"/>
          <ac:picMkLst>
            <pc:docMk/>
            <pc:sldMk cId="1445285843" sldId="322"/>
            <ac:picMk id="13" creationId="{0674F646-5156-4C40-97EC-F2A97658278E}"/>
          </ac:picMkLst>
        </pc:picChg>
      </pc:sldChg>
      <pc:sldChg chg="addSp delSp modSp add mod">
        <pc:chgData name="Haihua" userId="5fcf27ec-ad9e-4bed-8faf-af78b42dd109" providerId="ADAL" clId="{70969160-DF54-4897-B2BD-3A3B04B114EA}" dt="2021-05-29T17:08:10.329" v="1712" actId="478"/>
        <pc:sldMkLst>
          <pc:docMk/>
          <pc:sldMk cId="2870774568" sldId="323"/>
        </pc:sldMkLst>
        <pc:spChg chg="del">
          <ac:chgData name="Haihua" userId="5fcf27ec-ad9e-4bed-8faf-af78b42dd109" providerId="ADAL" clId="{70969160-DF54-4897-B2BD-3A3B04B114EA}" dt="2021-05-29T17:08:10.329" v="1712" actId="478"/>
          <ac:spMkLst>
            <pc:docMk/>
            <pc:sldMk cId="2870774568" sldId="323"/>
            <ac:spMk id="5" creationId="{5174B34F-4044-432D-90B3-08214BA6156C}"/>
          </ac:spMkLst>
        </pc:spChg>
        <pc:spChg chg="add mod">
          <ac:chgData name="Haihua" userId="5fcf27ec-ad9e-4bed-8faf-af78b42dd109" providerId="ADAL" clId="{70969160-DF54-4897-B2BD-3A3B04B114EA}" dt="2021-05-29T17:08:05.808" v="1711"/>
          <ac:spMkLst>
            <pc:docMk/>
            <pc:sldMk cId="2870774568" sldId="323"/>
            <ac:spMk id="18" creationId="{29B79933-01ED-478E-B732-6780BCA63AF4}"/>
          </ac:spMkLst>
        </pc:spChg>
        <pc:grpChg chg="del">
          <ac:chgData name="Haihua" userId="5fcf27ec-ad9e-4bed-8faf-af78b42dd109" providerId="ADAL" clId="{70969160-DF54-4897-B2BD-3A3B04B114EA}" dt="2021-05-29T16:56:41.262" v="1587" actId="478"/>
          <ac:grpSpMkLst>
            <pc:docMk/>
            <pc:sldMk cId="2870774568" sldId="323"/>
            <ac:grpSpMk id="9" creationId="{00000000-0000-0000-0000-000000000000}"/>
          </ac:grpSpMkLst>
        </pc:grpChg>
        <pc:picChg chg="add mod">
          <ac:chgData name="Haihua" userId="5fcf27ec-ad9e-4bed-8faf-af78b42dd109" providerId="ADAL" clId="{70969160-DF54-4897-B2BD-3A3B04B114EA}" dt="2021-05-29T17:00:47.721" v="1689"/>
          <ac:picMkLst>
            <pc:docMk/>
            <pc:sldMk cId="2870774568" sldId="323"/>
            <ac:picMk id="16" creationId="{AD0E36F1-EFB7-4B3F-B905-46279F3CA179}"/>
          </ac:picMkLst>
        </pc:picChg>
        <pc:picChg chg="add mod">
          <ac:chgData name="Haihua" userId="5fcf27ec-ad9e-4bed-8faf-af78b42dd109" providerId="ADAL" clId="{70969160-DF54-4897-B2BD-3A3B04B114EA}" dt="2021-05-29T17:00:47.721" v="1689"/>
          <ac:picMkLst>
            <pc:docMk/>
            <pc:sldMk cId="2870774568" sldId="323"/>
            <ac:picMk id="17" creationId="{CEC674C6-C9CA-4F6B-A8A8-F310E7625868}"/>
          </ac:picMkLst>
        </pc:picChg>
      </pc:sldChg>
      <pc:sldChg chg="addSp delSp modSp add mod">
        <pc:chgData name="Haihua" userId="5fcf27ec-ad9e-4bed-8faf-af78b42dd109" providerId="ADAL" clId="{70969160-DF54-4897-B2BD-3A3B04B114EA}" dt="2021-05-29T16:20:20.186" v="1440" actId="478"/>
        <pc:sldMkLst>
          <pc:docMk/>
          <pc:sldMk cId="927080110" sldId="324"/>
        </pc:sldMkLst>
        <pc:spChg chg="del">
          <ac:chgData name="Haihua" userId="5fcf27ec-ad9e-4bed-8faf-af78b42dd109" providerId="ADAL" clId="{70969160-DF54-4897-B2BD-3A3B04B114EA}" dt="2021-05-29T16:20:20.186" v="1440" actId="478"/>
          <ac:spMkLst>
            <pc:docMk/>
            <pc:sldMk cId="927080110" sldId="324"/>
            <ac:spMk id="5" creationId="{5174B34F-4044-432D-90B3-08214BA6156C}"/>
          </ac:spMkLst>
        </pc:spChg>
        <pc:spChg chg="mod">
          <ac:chgData name="Haihua" userId="5fcf27ec-ad9e-4bed-8faf-af78b42dd109" providerId="ADAL" clId="{70969160-DF54-4897-B2BD-3A3B04B114EA}" dt="2021-05-29T16:19:55.457" v="1435" actId="1076"/>
          <ac:spMkLst>
            <pc:docMk/>
            <pc:sldMk cId="927080110" sldId="324"/>
            <ac:spMk id="6" creationId="{07C50B8A-23E6-4BF0-945E-65B2FBF60DFD}"/>
          </ac:spMkLst>
        </pc:spChg>
        <pc:spChg chg="add del mod">
          <ac:chgData name="Haihua" userId="5fcf27ec-ad9e-4bed-8faf-af78b42dd109" providerId="ADAL" clId="{70969160-DF54-4897-B2BD-3A3B04B114EA}" dt="2021-05-29T16:19:59.266" v="1437"/>
          <ac:spMkLst>
            <pc:docMk/>
            <pc:sldMk cId="927080110" sldId="324"/>
            <ac:spMk id="7" creationId="{65C99653-61A1-4CD0-BF39-6DC544B58AE2}"/>
          </ac:spMkLst>
        </pc:spChg>
        <pc:spChg chg="add mod">
          <ac:chgData name="Haihua" userId="5fcf27ec-ad9e-4bed-8faf-af78b42dd109" providerId="ADAL" clId="{70969160-DF54-4897-B2BD-3A3B04B114EA}" dt="2021-05-29T16:20:17.165" v="1439"/>
          <ac:spMkLst>
            <pc:docMk/>
            <pc:sldMk cId="927080110" sldId="324"/>
            <ac:spMk id="14" creationId="{62D8113C-D750-4241-B458-6DE5BF6058FE}"/>
          </ac:spMkLst>
        </pc:spChg>
        <pc:spChg chg="del">
          <ac:chgData name="Haihua" userId="5fcf27ec-ad9e-4bed-8faf-af78b42dd109" providerId="ADAL" clId="{70969160-DF54-4897-B2BD-3A3B04B114EA}" dt="2021-05-29T16:14:21.815" v="1362" actId="478"/>
          <ac:spMkLst>
            <pc:docMk/>
            <pc:sldMk cId="927080110" sldId="324"/>
            <ac:spMk id="18" creationId="{FBBD3912-B737-49BC-9E94-EC632D110732}"/>
          </ac:spMkLst>
        </pc:spChg>
        <pc:grpChg chg="del">
          <ac:chgData name="Haihua" userId="5fcf27ec-ad9e-4bed-8faf-af78b42dd109" providerId="ADAL" clId="{70969160-DF54-4897-B2BD-3A3B04B114EA}" dt="2021-05-29T16:14:22.978" v="1363" actId="478"/>
          <ac:grpSpMkLst>
            <pc:docMk/>
            <pc:sldMk cId="927080110" sldId="324"/>
            <ac:grpSpMk id="12" creationId="{C373BD5D-9974-4C5B-A872-079D7864577E}"/>
          </ac:grpSpMkLst>
        </pc:grpChg>
        <pc:picChg chg="add mod">
          <ac:chgData name="Haihua" userId="5fcf27ec-ad9e-4bed-8faf-af78b42dd109" providerId="ADAL" clId="{70969160-DF54-4897-B2BD-3A3B04B114EA}" dt="2021-05-29T16:15:35.446" v="1384"/>
          <ac:picMkLst>
            <pc:docMk/>
            <pc:sldMk cId="927080110" sldId="324"/>
            <ac:picMk id="11" creationId="{4AF1B4CC-5CED-4045-B7BC-2A7C1BA955BA}"/>
          </ac:picMkLst>
        </pc:picChg>
        <pc:picChg chg="add mod">
          <ac:chgData name="Haihua" userId="5fcf27ec-ad9e-4bed-8faf-af78b42dd109" providerId="ADAL" clId="{70969160-DF54-4897-B2BD-3A3B04B114EA}" dt="2021-05-29T16:15:35.446" v="1384"/>
          <ac:picMkLst>
            <pc:docMk/>
            <pc:sldMk cId="927080110" sldId="324"/>
            <ac:picMk id="13" creationId="{02692D5D-FDAE-4FFB-B02A-0BE4CDA30215}"/>
          </ac:picMkLst>
        </pc:picChg>
      </pc:sldChg>
      <pc:sldChg chg="addSp delSp modSp add mod">
        <pc:chgData name="Haihua" userId="5fcf27ec-ad9e-4bed-8faf-af78b42dd109" providerId="ADAL" clId="{70969160-DF54-4897-B2BD-3A3B04B114EA}" dt="2021-06-04T15:03:37.711" v="1862"/>
        <pc:sldMkLst>
          <pc:docMk/>
          <pc:sldMk cId="2807344367" sldId="325"/>
        </pc:sldMkLst>
        <pc:spChg chg="mod">
          <ac:chgData name="Haihua" userId="5fcf27ec-ad9e-4bed-8faf-af78b42dd109" providerId="ADAL" clId="{70969160-DF54-4897-B2BD-3A3B04B114EA}" dt="2021-05-29T16:22:11.990" v="1465" actId="1076"/>
          <ac:spMkLst>
            <pc:docMk/>
            <pc:sldMk cId="2807344367" sldId="325"/>
            <ac:spMk id="2" creationId="{55BAE75D-23CA-49A2-A23B-40BF90302853}"/>
          </ac:spMkLst>
        </pc:spChg>
        <pc:spChg chg="del">
          <ac:chgData name="Haihua" userId="5fcf27ec-ad9e-4bed-8faf-af78b42dd109" providerId="ADAL" clId="{70969160-DF54-4897-B2BD-3A3B04B114EA}" dt="2021-05-29T16:21:11.845" v="1450" actId="478"/>
          <ac:spMkLst>
            <pc:docMk/>
            <pc:sldMk cId="2807344367" sldId="325"/>
            <ac:spMk id="5" creationId="{5174B34F-4044-432D-90B3-08214BA6156C}"/>
          </ac:spMkLst>
        </pc:spChg>
        <pc:spChg chg="mod">
          <ac:chgData name="Haihua" userId="5fcf27ec-ad9e-4bed-8faf-af78b42dd109" providerId="ADAL" clId="{70969160-DF54-4897-B2BD-3A3B04B114EA}" dt="2021-05-29T16:22:02.030" v="1464" actId="1076"/>
          <ac:spMkLst>
            <pc:docMk/>
            <pc:sldMk cId="2807344367" sldId="325"/>
            <ac:spMk id="6" creationId="{07C50B8A-23E6-4BF0-945E-65B2FBF60DFD}"/>
          </ac:spMkLst>
        </pc:spChg>
        <pc:spChg chg="add mod">
          <ac:chgData name="Haihua" userId="5fcf27ec-ad9e-4bed-8faf-af78b42dd109" providerId="ADAL" clId="{70969160-DF54-4897-B2BD-3A3B04B114EA}" dt="2021-06-04T15:03:37.711" v="1862"/>
          <ac:spMkLst>
            <pc:docMk/>
            <pc:sldMk cId="2807344367" sldId="325"/>
            <ac:spMk id="14" creationId="{4A287959-FAE7-44DE-9C7E-1BC7E8EAE57A}"/>
          </ac:spMkLst>
        </pc:spChg>
        <pc:spChg chg="del">
          <ac:chgData name="Haihua" userId="5fcf27ec-ad9e-4bed-8faf-af78b42dd109" providerId="ADAL" clId="{70969160-DF54-4897-B2BD-3A3B04B114EA}" dt="2021-05-29T16:14:26.598" v="1364" actId="478"/>
          <ac:spMkLst>
            <pc:docMk/>
            <pc:sldMk cId="2807344367" sldId="325"/>
            <ac:spMk id="18" creationId="{EA3ED906-4BB9-4BEE-9299-6BC9CC8CE42A}"/>
          </ac:spMkLst>
        </pc:spChg>
        <pc:grpChg chg="del">
          <ac:chgData name="Haihua" userId="5fcf27ec-ad9e-4bed-8faf-af78b42dd109" providerId="ADAL" clId="{70969160-DF54-4897-B2BD-3A3B04B114EA}" dt="2021-05-29T16:14:27.602" v="1365" actId="478"/>
          <ac:grpSpMkLst>
            <pc:docMk/>
            <pc:sldMk cId="2807344367" sldId="325"/>
            <ac:grpSpMk id="12" creationId="{B5662314-A99C-41FD-BB67-A939BB92208D}"/>
          </ac:grpSpMkLst>
        </pc:grpChg>
        <pc:picChg chg="add mod">
          <ac:chgData name="Haihua" userId="5fcf27ec-ad9e-4bed-8faf-af78b42dd109" providerId="ADAL" clId="{70969160-DF54-4897-B2BD-3A3B04B114EA}" dt="2021-05-29T16:15:38.509" v="1385"/>
          <ac:picMkLst>
            <pc:docMk/>
            <pc:sldMk cId="2807344367" sldId="325"/>
            <ac:picMk id="11" creationId="{49256C56-6CCB-458A-AF52-B612DD772424}"/>
          </ac:picMkLst>
        </pc:picChg>
        <pc:picChg chg="add mod">
          <ac:chgData name="Haihua" userId="5fcf27ec-ad9e-4bed-8faf-af78b42dd109" providerId="ADAL" clId="{70969160-DF54-4897-B2BD-3A3B04B114EA}" dt="2021-05-29T16:15:38.509" v="1385"/>
          <ac:picMkLst>
            <pc:docMk/>
            <pc:sldMk cId="2807344367" sldId="325"/>
            <ac:picMk id="13" creationId="{DF92960E-1467-4611-9B45-88DBE6CFF71E}"/>
          </ac:picMkLst>
        </pc:picChg>
      </pc:sldChg>
      <pc:sldChg chg="addSp delSp modSp add mod">
        <pc:chgData name="Haihua" userId="5fcf27ec-ad9e-4bed-8faf-af78b42dd109" providerId="ADAL" clId="{70969160-DF54-4897-B2BD-3A3B04B114EA}" dt="2021-06-04T15:03:47.419" v="1870" actId="20577"/>
        <pc:sldMkLst>
          <pc:docMk/>
          <pc:sldMk cId="1629224292" sldId="326"/>
        </pc:sldMkLst>
        <pc:spChg chg="del">
          <ac:chgData name="Haihua" userId="5fcf27ec-ad9e-4bed-8faf-af78b42dd109" providerId="ADAL" clId="{70969160-DF54-4897-B2BD-3A3B04B114EA}" dt="2021-05-29T16:21:00.974" v="1447" actId="478"/>
          <ac:spMkLst>
            <pc:docMk/>
            <pc:sldMk cId="1629224292" sldId="326"/>
            <ac:spMk id="5" creationId="{5174B34F-4044-432D-90B3-08214BA6156C}"/>
          </ac:spMkLst>
        </pc:spChg>
        <pc:spChg chg="mod">
          <ac:chgData name="Haihua" userId="5fcf27ec-ad9e-4bed-8faf-af78b42dd109" providerId="ADAL" clId="{70969160-DF54-4897-B2BD-3A3B04B114EA}" dt="2021-05-29T16:21:05.840" v="1449" actId="14100"/>
          <ac:spMkLst>
            <pc:docMk/>
            <pc:sldMk cId="1629224292" sldId="326"/>
            <ac:spMk id="6" creationId="{07C50B8A-23E6-4BF0-945E-65B2FBF60DFD}"/>
          </ac:spMkLst>
        </pc:spChg>
        <pc:spChg chg="add mod">
          <ac:chgData name="Haihua" userId="5fcf27ec-ad9e-4bed-8faf-af78b42dd109" providerId="ADAL" clId="{70969160-DF54-4897-B2BD-3A3B04B114EA}" dt="2021-06-04T15:03:47.419" v="1870" actId="20577"/>
          <ac:spMkLst>
            <pc:docMk/>
            <pc:sldMk cId="1629224292" sldId="326"/>
            <ac:spMk id="14" creationId="{6873CBE6-35CA-49C1-AF1A-8FBADFF0D74C}"/>
          </ac:spMkLst>
        </pc:spChg>
        <pc:spChg chg="del">
          <ac:chgData name="Haihua" userId="5fcf27ec-ad9e-4bed-8faf-af78b42dd109" providerId="ADAL" clId="{70969160-DF54-4897-B2BD-3A3B04B114EA}" dt="2021-05-29T16:14:30.733" v="1366" actId="478"/>
          <ac:spMkLst>
            <pc:docMk/>
            <pc:sldMk cId="1629224292" sldId="326"/>
            <ac:spMk id="18" creationId="{DAE760C3-0004-4C91-99A7-5AE4C799868B}"/>
          </ac:spMkLst>
        </pc:spChg>
        <pc:grpChg chg="del">
          <ac:chgData name="Haihua" userId="5fcf27ec-ad9e-4bed-8faf-af78b42dd109" providerId="ADAL" clId="{70969160-DF54-4897-B2BD-3A3B04B114EA}" dt="2021-05-29T16:14:31.960" v="1367" actId="478"/>
          <ac:grpSpMkLst>
            <pc:docMk/>
            <pc:sldMk cId="1629224292" sldId="326"/>
            <ac:grpSpMk id="12" creationId="{D6F7C108-C744-4A0A-B138-0FF4CD731BAB}"/>
          </ac:grpSpMkLst>
        </pc:grpChg>
        <pc:picChg chg="add mod">
          <ac:chgData name="Haihua" userId="5fcf27ec-ad9e-4bed-8faf-af78b42dd109" providerId="ADAL" clId="{70969160-DF54-4897-B2BD-3A3B04B114EA}" dt="2021-05-29T16:15:41.025" v="1386"/>
          <ac:picMkLst>
            <pc:docMk/>
            <pc:sldMk cId="1629224292" sldId="326"/>
            <ac:picMk id="11" creationId="{3B360BC0-197C-4A09-A3FF-A541981DC662}"/>
          </ac:picMkLst>
        </pc:picChg>
        <pc:picChg chg="add mod">
          <ac:chgData name="Haihua" userId="5fcf27ec-ad9e-4bed-8faf-af78b42dd109" providerId="ADAL" clId="{70969160-DF54-4897-B2BD-3A3B04B114EA}" dt="2021-05-29T16:15:41.025" v="1386"/>
          <ac:picMkLst>
            <pc:docMk/>
            <pc:sldMk cId="1629224292" sldId="326"/>
            <ac:picMk id="13" creationId="{A642F531-CE77-4396-B46E-AF4E36CA6E4C}"/>
          </ac:picMkLst>
        </pc:picChg>
      </pc:sldChg>
      <pc:sldChg chg="addSp delSp modSp add mod">
        <pc:chgData name="Haihua" userId="5fcf27ec-ad9e-4bed-8faf-af78b42dd109" providerId="ADAL" clId="{70969160-DF54-4897-B2BD-3A3B04B114EA}" dt="2021-05-29T16:22:24.887" v="1467" actId="404"/>
        <pc:sldMkLst>
          <pc:docMk/>
          <pc:sldMk cId="3841375885" sldId="327"/>
        </pc:sldMkLst>
        <pc:spChg chg="del">
          <ac:chgData name="Haihua" userId="5fcf27ec-ad9e-4bed-8faf-af78b42dd109" providerId="ADAL" clId="{70969160-DF54-4897-B2BD-3A3B04B114EA}" dt="2021-05-29T16:20:51.877" v="1445" actId="478"/>
          <ac:spMkLst>
            <pc:docMk/>
            <pc:sldMk cId="3841375885" sldId="327"/>
            <ac:spMk id="5" creationId="{5174B34F-4044-432D-90B3-08214BA6156C}"/>
          </ac:spMkLst>
        </pc:spChg>
        <pc:spChg chg="mod">
          <ac:chgData name="Haihua" userId="5fcf27ec-ad9e-4bed-8faf-af78b42dd109" providerId="ADAL" clId="{70969160-DF54-4897-B2BD-3A3B04B114EA}" dt="2021-05-29T16:22:24.887" v="1467" actId="404"/>
          <ac:spMkLst>
            <pc:docMk/>
            <pc:sldMk cId="3841375885" sldId="327"/>
            <ac:spMk id="6" creationId="{07C50B8A-23E6-4BF0-945E-65B2FBF60DFD}"/>
          </ac:spMkLst>
        </pc:spChg>
        <pc:spChg chg="add mod">
          <ac:chgData name="Haihua" userId="5fcf27ec-ad9e-4bed-8faf-af78b42dd109" providerId="ADAL" clId="{70969160-DF54-4897-B2BD-3A3B04B114EA}" dt="2021-05-29T16:20:48.987" v="1444"/>
          <ac:spMkLst>
            <pc:docMk/>
            <pc:sldMk cId="3841375885" sldId="327"/>
            <ac:spMk id="14" creationId="{360DB263-3645-4F41-B224-8DE14D554540}"/>
          </ac:spMkLst>
        </pc:spChg>
        <pc:spChg chg="del">
          <ac:chgData name="Haihua" userId="5fcf27ec-ad9e-4bed-8faf-af78b42dd109" providerId="ADAL" clId="{70969160-DF54-4897-B2BD-3A3B04B114EA}" dt="2021-05-29T16:14:37.416" v="1368" actId="478"/>
          <ac:spMkLst>
            <pc:docMk/>
            <pc:sldMk cId="3841375885" sldId="327"/>
            <ac:spMk id="18" creationId="{8519A922-D14A-4E0E-A4E0-B589F89AC01D}"/>
          </ac:spMkLst>
        </pc:spChg>
        <pc:grpChg chg="del">
          <ac:chgData name="Haihua" userId="5fcf27ec-ad9e-4bed-8faf-af78b42dd109" providerId="ADAL" clId="{70969160-DF54-4897-B2BD-3A3B04B114EA}" dt="2021-05-29T16:14:38.365" v="1369" actId="478"/>
          <ac:grpSpMkLst>
            <pc:docMk/>
            <pc:sldMk cId="3841375885" sldId="327"/>
            <ac:grpSpMk id="12" creationId="{E679BF58-AD2F-493C-9408-53429CE147A6}"/>
          </ac:grpSpMkLst>
        </pc:grpChg>
        <pc:picChg chg="add mod">
          <ac:chgData name="Haihua" userId="5fcf27ec-ad9e-4bed-8faf-af78b42dd109" providerId="ADAL" clId="{70969160-DF54-4897-B2BD-3A3B04B114EA}" dt="2021-05-29T16:15:44.101" v="1387"/>
          <ac:picMkLst>
            <pc:docMk/>
            <pc:sldMk cId="3841375885" sldId="327"/>
            <ac:picMk id="11" creationId="{82177608-56C1-4368-AAA5-69361EB3E99C}"/>
          </ac:picMkLst>
        </pc:picChg>
        <pc:picChg chg="add mod">
          <ac:chgData name="Haihua" userId="5fcf27ec-ad9e-4bed-8faf-af78b42dd109" providerId="ADAL" clId="{70969160-DF54-4897-B2BD-3A3B04B114EA}" dt="2021-05-29T16:15:44.101" v="1387"/>
          <ac:picMkLst>
            <pc:docMk/>
            <pc:sldMk cId="3841375885" sldId="327"/>
            <ac:picMk id="13" creationId="{4164C336-D3FA-4B34-8A44-D62EA55153E5}"/>
          </ac:picMkLst>
        </pc:picChg>
      </pc:sldChg>
      <pc:sldChg chg="addSp delSp modSp add del">
        <pc:chgData name="Haihua" userId="5fcf27ec-ad9e-4bed-8faf-af78b42dd109" providerId="ADAL" clId="{70969160-DF54-4897-B2BD-3A3B04B114EA}" dt="2021-05-29T17:15:27.987" v="1763" actId="47"/>
        <pc:sldMkLst>
          <pc:docMk/>
          <pc:sldMk cId="2656010561" sldId="328"/>
        </pc:sldMkLst>
        <pc:spChg chg="add mod">
          <ac:chgData name="Haihua" userId="5fcf27ec-ad9e-4bed-8faf-af78b42dd109" providerId="ADAL" clId="{70969160-DF54-4897-B2BD-3A3B04B114EA}" dt="2021-05-29T17:00:58.774" v="1694"/>
          <ac:spMkLst>
            <pc:docMk/>
            <pc:sldMk cId="2656010561" sldId="328"/>
            <ac:spMk id="19" creationId="{AEDC5668-1736-4E96-9D3E-AA8958D0075D}"/>
          </ac:spMkLst>
        </pc:spChg>
        <pc:grpChg chg="del">
          <ac:chgData name="Haihua" userId="5fcf27ec-ad9e-4bed-8faf-af78b42dd109" providerId="ADAL" clId="{70969160-DF54-4897-B2BD-3A3B04B114EA}" dt="2021-05-29T16:56:57.546" v="1592" actId="478"/>
          <ac:grpSpMkLst>
            <pc:docMk/>
            <pc:sldMk cId="2656010561" sldId="328"/>
            <ac:grpSpMk id="9" creationId="{00000000-0000-0000-0000-000000000000}"/>
          </ac:grpSpMkLst>
        </pc:grpChg>
        <pc:picChg chg="add mod">
          <ac:chgData name="Haihua" userId="5fcf27ec-ad9e-4bed-8faf-af78b42dd109" providerId="ADAL" clId="{70969160-DF54-4897-B2BD-3A3B04B114EA}" dt="2021-05-29T17:00:58.774" v="1694"/>
          <ac:picMkLst>
            <pc:docMk/>
            <pc:sldMk cId="2656010561" sldId="328"/>
            <ac:picMk id="16" creationId="{CDEF02E9-D70C-496F-BB6F-14888653C518}"/>
          </ac:picMkLst>
        </pc:picChg>
        <pc:picChg chg="add mod">
          <ac:chgData name="Haihua" userId="5fcf27ec-ad9e-4bed-8faf-af78b42dd109" providerId="ADAL" clId="{70969160-DF54-4897-B2BD-3A3B04B114EA}" dt="2021-05-29T17:00:58.774" v="1694"/>
          <ac:picMkLst>
            <pc:docMk/>
            <pc:sldMk cId="2656010561" sldId="328"/>
            <ac:picMk id="17" creationId="{43E70AF6-EAF1-4E4F-A613-B0228F477B79}"/>
          </ac:picMkLst>
        </pc:picChg>
      </pc:sldChg>
      <pc:sldChg chg="add del setBg">
        <pc:chgData name="Haihua" userId="5fcf27ec-ad9e-4bed-8faf-af78b42dd109" providerId="ADAL" clId="{70969160-DF54-4897-B2BD-3A3B04B114EA}" dt="2021-05-29T16:13:33.301" v="1345" actId="47"/>
        <pc:sldMkLst>
          <pc:docMk/>
          <pc:sldMk cId="3824246575" sldId="328"/>
        </pc:sldMkLst>
      </pc:sldChg>
      <pc:sldChg chg="addSp delSp modSp add mod">
        <pc:chgData name="Haihua" userId="5fcf27ec-ad9e-4bed-8faf-af78b42dd109" providerId="ADAL" clId="{70969160-DF54-4897-B2BD-3A3B04B114EA}" dt="2021-05-29T16:19:10.088" v="1428" actId="1076"/>
        <pc:sldMkLst>
          <pc:docMk/>
          <pc:sldMk cId="552089598" sldId="329"/>
        </pc:sldMkLst>
        <pc:spChg chg="add mod">
          <ac:chgData name="Haihua" userId="5fcf27ec-ad9e-4bed-8faf-af78b42dd109" providerId="ADAL" clId="{70969160-DF54-4897-B2BD-3A3B04B114EA}" dt="2021-05-29T16:19:10.088" v="1428" actId="1076"/>
          <ac:spMkLst>
            <pc:docMk/>
            <pc:sldMk cId="552089598" sldId="329"/>
            <ac:spMk id="16" creationId="{1DA8ED7A-6E42-44FC-BCCC-2A94452E25CA}"/>
          </ac:spMkLst>
        </pc:spChg>
        <pc:spChg chg="del">
          <ac:chgData name="Haihua" userId="5fcf27ec-ad9e-4bed-8faf-af78b42dd109" providerId="ADAL" clId="{70969160-DF54-4897-B2BD-3A3B04B114EA}" dt="2021-05-29T16:13:40.597" v="1346" actId="478"/>
          <ac:spMkLst>
            <pc:docMk/>
            <pc:sldMk cId="552089598" sldId="329"/>
            <ac:spMk id="22" creationId="{E1902550-76B5-4114-91C1-B5E9D9E81E8D}"/>
          </ac:spMkLst>
        </pc:spChg>
        <pc:spChg chg="del">
          <ac:chgData name="Haihua" userId="5fcf27ec-ad9e-4bed-8faf-af78b42dd109" providerId="ADAL" clId="{70969160-DF54-4897-B2BD-3A3B04B114EA}" dt="2021-05-29T16:19:06.562" v="1427" actId="478"/>
          <ac:spMkLst>
            <pc:docMk/>
            <pc:sldMk cId="552089598" sldId="329"/>
            <ac:spMk id="38" creationId="{00000000-0000-0000-0000-000000000000}"/>
          </ac:spMkLst>
        </pc:spChg>
        <pc:grpChg chg="del">
          <ac:chgData name="Haihua" userId="5fcf27ec-ad9e-4bed-8faf-af78b42dd109" providerId="ADAL" clId="{70969160-DF54-4897-B2BD-3A3B04B114EA}" dt="2021-05-29T16:13:42.026" v="1347" actId="478"/>
          <ac:grpSpMkLst>
            <pc:docMk/>
            <pc:sldMk cId="552089598" sldId="329"/>
            <ac:grpSpMk id="11" creationId="{00000000-0000-0000-0000-000000000000}"/>
          </ac:grpSpMkLst>
        </pc:grpChg>
        <pc:picChg chg="add mod">
          <ac:chgData name="Haihua" userId="5fcf27ec-ad9e-4bed-8faf-af78b42dd109" providerId="ADAL" clId="{70969160-DF54-4897-B2BD-3A3B04B114EA}" dt="2021-05-29T16:15:01.742" v="1371"/>
          <ac:picMkLst>
            <pc:docMk/>
            <pc:sldMk cId="552089598" sldId="329"/>
            <ac:picMk id="14" creationId="{DD6AD86A-B04C-419D-8E81-327742C16703}"/>
          </ac:picMkLst>
        </pc:picChg>
        <pc:picChg chg="add mod">
          <ac:chgData name="Haihua" userId="5fcf27ec-ad9e-4bed-8faf-af78b42dd109" providerId="ADAL" clId="{70969160-DF54-4897-B2BD-3A3B04B114EA}" dt="2021-05-29T16:15:01.742" v="1371"/>
          <ac:picMkLst>
            <pc:docMk/>
            <pc:sldMk cId="552089598" sldId="329"/>
            <ac:picMk id="15" creationId="{B0B1D205-E71D-4822-BA2B-157D81C4BF86}"/>
          </ac:picMkLst>
        </pc:picChg>
        <pc:cxnChg chg="del">
          <ac:chgData name="Haihua" userId="5fcf27ec-ad9e-4bed-8faf-af78b42dd109" providerId="ADAL" clId="{70969160-DF54-4897-B2BD-3A3B04B114EA}" dt="2021-05-29T16:19:04.286" v="1426" actId="478"/>
          <ac:cxnSpMkLst>
            <pc:docMk/>
            <pc:sldMk cId="552089598" sldId="329"/>
            <ac:cxnSpMk id="39" creationId="{00000000-0000-0000-0000-000000000000}"/>
          </ac:cxnSpMkLst>
        </pc:cxnChg>
      </pc:sldChg>
      <pc:sldChg chg="addSp delSp modSp add mod">
        <pc:chgData name="Haihua" userId="5fcf27ec-ad9e-4bed-8faf-af78b42dd109" providerId="ADAL" clId="{70969160-DF54-4897-B2BD-3A3B04B114EA}" dt="2021-05-29T16:18:40.144" v="1421" actId="478"/>
        <pc:sldMkLst>
          <pc:docMk/>
          <pc:sldMk cId="2109707922" sldId="330"/>
        </pc:sldMkLst>
        <pc:spChg chg="del">
          <ac:chgData name="Haihua" userId="5fcf27ec-ad9e-4bed-8faf-af78b42dd109" providerId="ADAL" clId="{70969160-DF54-4897-B2BD-3A3B04B114EA}" dt="2021-05-29T16:18:40.144" v="1421" actId="478"/>
          <ac:spMkLst>
            <pc:docMk/>
            <pc:sldMk cId="2109707922" sldId="330"/>
            <ac:spMk id="5" creationId="{5174B34F-4044-432D-90B3-08214BA6156C}"/>
          </ac:spMkLst>
        </pc:spChg>
        <pc:spChg chg="add mod">
          <ac:chgData name="Haihua" userId="5fcf27ec-ad9e-4bed-8faf-af78b42dd109" providerId="ADAL" clId="{70969160-DF54-4897-B2BD-3A3B04B114EA}" dt="2021-05-29T16:18:35.998" v="1420"/>
          <ac:spMkLst>
            <pc:docMk/>
            <pc:sldMk cId="2109707922" sldId="330"/>
            <ac:spMk id="15" creationId="{6747EB3F-98BE-40CD-9149-F12AAB9B068A}"/>
          </ac:spMkLst>
        </pc:spChg>
        <pc:spChg chg="del">
          <ac:chgData name="Haihua" userId="5fcf27ec-ad9e-4bed-8faf-af78b42dd109" providerId="ADAL" clId="{70969160-DF54-4897-B2BD-3A3B04B114EA}" dt="2021-05-29T16:13:50.638" v="1350" actId="478"/>
          <ac:spMkLst>
            <pc:docMk/>
            <pc:sldMk cId="2109707922" sldId="330"/>
            <ac:spMk id="18" creationId="{227F77FA-F92C-4107-9D8F-790BB6E1959E}"/>
          </ac:spMkLst>
        </pc:spChg>
        <pc:grpChg chg="del">
          <ac:chgData name="Haihua" userId="5fcf27ec-ad9e-4bed-8faf-af78b42dd109" providerId="ADAL" clId="{70969160-DF54-4897-B2BD-3A3B04B114EA}" dt="2021-05-29T16:13:51.905" v="1351" actId="478"/>
          <ac:grpSpMkLst>
            <pc:docMk/>
            <pc:sldMk cId="2109707922" sldId="330"/>
            <ac:grpSpMk id="12" creationId="{748294C2-C6BD-4372-8E94-464AC57AA51A}"/>
          </ac:grpSpMkLst>
        </pc:grpChg>
        <pc:picChg chg="add mod">
          <ac:chgData name="Haihua" userId="5fcf27ec-ad9e-4bed-8faf-af78b42dd109" providerId="ADAL" clId="{70969160-DF54-4897-B2BD-3A3B04B114EA}" dt="2021-05-29T16:15:05.820" v="1373"/>
          <ac:picMkLst>
            <pc:docMk/>
            <pc:sldMk cId="2109707922" sldId="330"/>
            <ac:picMk id="13" creationId="{F76BD469-4CB1-4940-8A4D-60385E4E5A32}"/>
          </ac:picMkLst>
        </pc:picChg>
        <pc:picChg chg="add mod">
          <ac:chgData name="Haihua" userId="5fcf27ec-ad9e-4bed-8faf-af78b42dd109" providerId="ADAL" clId="{70969160-DF54-4897-B2BD-3A3B04B114EA}" dt="2021-05-29T16:15:05.820" v="1373"/>
          <ac:picMkLst>
            <pc:docMk/>
            <pc:sldMk cId="2109707922" sldId="330"/>
            <ac:picMk id="14" creationId="{EE5ED527-2099-478E-AA30-401247B003CE}"/>
          </ac:picMkLst>
        </pc:picChg>
      </pc:sldChg>
      <pc:sldChg chg="addSp delSp modSp add mod">
        <pc:chgData name="Haihua" userId="5fcf27ec-ad9e-4bed-8faf-af78b42dd109" providerId="ADAL" clId="{70969160-DF54-4897-B2BD-3A3B04B114EA}" dt="2021-05-29T16:18:29.104" v="1419" actId="478"/>
        <pc:sldMkLst>
          <pc:docMk/>
          <pc:sldMk cId="3946392778" sldId="331"/>
        </pc:sldMkLst>
        <pc:spChg chg="del">
          <ac:chgData name="Haihua" userId="5fcf27ec-ad9e-4bed-8faf-af78b42dd109" providerId="ADAL" clId="{70969160-DF54-4897-B2BD-3A3B04B114EA}" dt="2021-05-29T16:18:29.104" v="1419" actId="478"/>
          <ac:spMkLst>
            <pc:docMk/>
            <pc:sldMk cId="3946392778" sldId="331"/>
            <ac:spMk id="5" creationId="{5174B34F-4044-432D-90B3-08214BA6156C}"/>
          </ac:spMkLst>
        </pc:spChg>
        <pc:spChg chg="add mod">
          <ac:chgData name="Haihua" userId="5fcf27ec-ad9e-4bed-8faf-af78b42dd109" providerId="ADAL" clId="{70969160-DF54-4897-B2BD-3A3B04B114EA}" dt="2021-05-29T16:18:25.053" v="1418"/>
          <ac:spMkLst>
            <pc:docMk/>
            <pc:sldMk cId="3946392778" sldId="331"/>
            <ac:spMk id="15" creationId="{6F4D22B8-F5BF-47AE-8034-32C75F19A6F3}"/>
          </ac:spMkLst>
        </pc:spChg>
        <pc:spChg chg="del">
          <ac:chgData name="Haihua" userId="5fcf27ec-ad9e-4bed-8faf-af78b42dd109" providerId="ADAL" clId="{70969160-DF54-4897-B2BD-3A3B04B114EA}" dt="2021-05-29T16:13:55.339" v="1352" actId="478"/>
          <ac:spMkLst>
            <pc:docMk/>
            <pc:sldMk cId="3946392778" sldId="331"/>
            <ac:spMk id="18" creationId="{227F77FA-F92C-4107-9D8F-790BB6E1959E}"/>
          </ac:spMkLst>
        </pc:spChg>
        <pc:grpChg chg="del">
          <ac:chgData name="Haihua" userId="5fcf27ec-ad9e-4bed-8faf-af78b42dd109" providerId="ADAL" clId="{70969160-DF54-4897-B2BD-3A3B04B114EA}" dt="2021-05-29T16:13:56.153" v="1353" actId="478"/>
          <ac:grpSpMkLst>
            <pc:docMk/>
            <pc:sldMk cId="3946392778" sldId="331"/>
            <ac:grpSpMk id="12" creationId="{748294C2-C6BD-4372-8E94-464AC57AA51A}"/>
          </ac:grpSpMkLst>
        </pc:grpChg>
        <pc:picChg chg="add mod">
          <ac:chgData name="Haihua" userId="5fcf27ec-ad9e-4bed-8faf-af78b42dd109" providerId="ADAL" clId="{70969160-DF54-4897-B2BD-3A3B04B114EA}" dt="2021-05-29T16:15:07.726" v="1374"/>
          <ac:picMkLst>
            <pc:docMk/>
            <pc:sldMk cId="3946392778" sldId="331"/>
            <ac:picMk id="13" creationId="{8FBDA443-9729-40DB-BF4B-5B155BC2AC3F}"/>
          </ac:picMkLst>
        </pc:picChg>
        <pc:picChg chg="add mod">
          <ac:chgData name="Haihua" userId="5fcf27ec-ad9e-4bed-8faf-af78b42dd109" providerId="ADAL" clId="{70969160-DF54-4897-B2BD-3A3B04B114EA}" dt="2021-05-29T16:15:07.726" v="1374"/>
          <ac:picMkLst>
            <pc:docMk/>
            <pc:sldMk cId="3946392778" sldId="331"/>
            <ac:picMk id="14" creationId="{93FD0E6E-DE87-4517-A86F-2B368585599F}"/>
          </ac:picMkLst>
        </pc:picChg>
      </pc:sldChg>
      <pc:sldChg chg="addSp delSp modSp add mod">
        <pc:chgData name="Haihua" userId="5fcf27ec-ad9e-4bed-8faf-af78b42dd109" providerId="ADAL" clId="{70969160-DF54-4897-B2BD-3A3B04B114EA}" dt="2021-05-29T16:18:20.354" v="1417" actId="478"/>
        <pc:sldMkLst>
          <pc:docMk/>
          <pc:sldMk cId="1144859523" sldId="332"/>
        </pc:sldMkLst>
        <pc:spChg chg="del">
          <ac:chgData name="Haihua" userId="5fcf27ec-ad9e-4bed-8faf-af78b42dd109" providerId="ADAL" clId="{70969160-DF54-4897-B2BD-3A3B04B114EA}" dt="2021-05-29T16:18:20.354" v="1417" actId="478"/>
          <ac:spMkLst>
            <pc:docMk/>
            <pc:sldMk cId="1144859523" sldId="332"/>
            <ac:spMk id="5" creationId="{5174B34F-4044-432D-90B3-08214BA6156C}"/>
          </ac:spMkLst>
        </pc:spChg>
        <pc:spChg chg="del">
          <ac:chgData name="Haihua" userId="5fcf27ec-ad9e-4bed-8faf-af78b42dd109" providerId="ADAL" clId="{70969160-DF54-4897-B2BD-3A3B04B114EA}" dt="2021-05-29T16:14:01.237" v="1354" actId="478"/>
          <ac:spMkLst>
            <pc:docMk/>
            <pc:sldMk cId="1144859523" sldId="332"/>
            <ac:spMk id="18" creationId="{227F77FA-F92C-4107-9D8F-790BB6E1959E}"/>
          </ac:spMkLst>
        </pc:spChg>
        <pc:spChg chg="add mod">
          <ac:chgData name="Haihua" userId="5fcf27ec-ad9e-4bed-8faf-af78b42dd109" providerId="ADAL" clId="{70969160-DF54-4897-B2BD-3A3B04B114EA}" dt="2021-05-29T16:18:11.403" v="1416"/>
          <ac:spMkLst>
            <pc:docMk/>
            <pc:sldMk cId="1144859523" sldId="332"/>
            <ac:spMk id="21" creationId="{661009ED-E503-440E-B321-64310D71C11E}"/>
          </ac:spMkLst>
        </pc:spChg>
        <pc:grpChg chg="del">
          <ac:chgData name="Haihua" userId="5fcf27ec-ad9e-4bed-8faf-af78b42dd109" providerId="ADAL" clId="{70969160-DF54-4897-B2BD-3A3B04B114EA}" dt="2021-05-29T16:14:01.872" v="1355" actId="478"/>
          <ac:grpSpMkLst>
            <pc:docMk/>
            <pc:sldMk cId="1144859523" sldId="332"/>
            <ac:grpSpMk id="12" creationId="{748294C2-C6BD-4372-8E94-464AC57AA51A}"/>
          </ac:grpSpMkLst>
        </pc:grpChg>
        <pc:picChg chg="add mod">
          <ac:chgData name="Haihua" userId="5fcf27ec-ad9e-4bed-8faf-af78b42dd109" providerId="ADAL" clId="{70969160-DF54-4897-B2BD-3A3B04B114EA}" dt="2021-05-29T16:15:09.867" v="1375"/>
          <ac:picMkLst>
            <pc:docMk/>
            <pc:sldMk cId="1144859523" sldId="332"/>
            <ac:picMk id="19" creationId="{C4F99E43-5F71-42C6-8C9A-91857A9B262D}"/>
          </ac:picMkLst>
        </pc:picChg>
        <pc:picChg chg="add mod">
          <ac:chgData name="Haihua" userId="5fcf27ec-ad9e-4bed-8faf-af78b42dd109" providerId="ADAL" clId="{70969160-DF54-4897-B2BD-3A3B04B114EA}" dt="2021-05-29T16:15:09.867" v="1375"/>
          <ac:picMkLst>
            <pc:docMk/>
            <pc:sldMk cId="1144859523" sldId="332"/>
            <ac:picMk id="20" creationId="{B205A0D8-83B4-4F55-B071-5AAA6A8B8ECC}"/>
          </ac:picMkLst>
        </pc:picChg>
      </pc:sldChg>
      <pc:sldChg chg="addSp delSp modSp add mod">
        <pc:chgData name="Haihua" userId="5fcf27ec-ad9e-4bed-8faf-af78b42dd109" providerId="ADAL" clId="{70969160-DF54-4897-B2BD-3A3B04B114EA}" dt="2021-05-29T16:18:05.584" v="1415" actId="478"/>
        <pc:sldMkLst>
          <pc:docMk/>
          <pc:sldMk cId="2751812714" sldId="333"/>
        </pc:sldMkLst>
        <pc:spChg chg="del">
          <ac:chgData name="Haihua" userId="5fcf27ec-ad9e-4bed-8faf-af78b42dd109" providerId="ADAL" clId="{70969160-DF54-4897-B2BD-3A3B04B114EA}" dt="2021-05-29T16:18:05.584" v="1415" actId="478"/>
          <ac:spMkLst>
            <pc:docMk/>
            <pc:sldMk cId="2751812714" sldId="333"/>
            <ac:spMk id="5" creationId="{5174B34F-4044-432D-90B3-08214BA6156C}"/>
          </ac:spMkLst>
        </pc:spChg>
        <pc:spChg chg="del">
          <ac:chgData name="Haihua" userId="5fcf27ec-ad9e-4bed-8faf-af78b42dd109" providerId="ADAL" clId="{70969160-DF54-4897-B2BD-3A3B04B114EA}" dt="2021-05-29T16:15:18.887" v="1379" actId="478"/>
          <ac:spMkLst>
            <pc:docMk/>
            <pc:sldMk cId="2751812714" sldId="333"/>
            <ac:spMk id="18" creationId="{227F77FA-F92C-4107-9D8F-790BB6E1959E}"/>
          </ac:spMkLst>
        </pc:spChg>
        <pc:spChg chg="add mod">
          <ac:chgData name="Haihua" userId="5fcf27ec-ad9e-4bed-8faf-af78b42dd109" providerId="ADAL" clId="{70969160-DF54-4897-B2BD-3A3B04B114EA}" dt="2021-05-29T16:18:02.472" v="1414"/>
          <ac:spMkLst>
            <pc:docMk/>
            <pc:sldMk cId="2751812714" sldId="333"/>
            <ac:spMk id="20" creationId="{EDE6BC74-CA3C-44A9-A9F8-7EB9A7AEDAF0}"/>
          </ac:spMkLst>
        </pc:spChg>
        <pc:grpChg chg="del">
          <ac:chgData name="Haihua" userId="5fcf27ec-ad9e-4bed-8faf-af78b42dd109" providerId="ADAL" clId="{70969160-DF54-4897-B2BD-3A3B04B114EA}" dt="2021-05-29T16:15:17.428" v="1378" actId="478"/>
          <ac:grpSpMkLst>
            <pc:docMk/>
            <pc:sldMk cId="2751812714" sldId="333"/>
            <ac:grpSpMk id="12" creationId="{748294C2-C6BD-4372-8E94-464AC57AA51A}"/>
          </ac:grpSpMkLst>
        </pc:grpChg>
        <pc:picChg chg="add del mod">
          <ac:chgData name="Haihua" userId="5fcf27ec-ad9e-4bed-8faf-af78b42dd109" providerId="ADAL" clId="{70969160-DF54-4897-B2BD-3A3B04B114EA}" dt="2021-05-29T16:15:15.773" v="1377"/>
          <ac:picMkLst>
            <pc:docMk/>
            <pc:sldMk cId="2751812714" sldId="333"/>
            <ac:picMk id="13" creationId="{236E61E1-2F09-4E25-A52C-44B2117D2069}"/>
          </ac:picMkLst>
        </pc:picChg>
        <pc:picChg chg="add del mod">
          <ac:chgData name="Haihua" userId="5fcf27ec-ad9e-4bed-8faf-af78b42dd109" providerId="ADAL" clId="{70969160-DF54-4897-B2BD-3A3B04B114EA}" dt="2021-05-29T16:15:15.773" v="1377"/>
          <ac:picMkLst>
            <pc:docMk/>
            <pc:sldMk cId="2751812714" sldId="333"/>
            <ac:picMk id="14" creationId="{09C33A4A-14CA-458F-A185-31A3FEADBC8D}"/>
          </ac:picMkLst>
        </pc:picChg>
        <pc:picChg chg="add mod">
          <ac:chgData name="Haihua" userId="5fcf27ec-ad9e-4bed-8faf-af78b42dd109" providerId="ADAL" clId="{70969160-DF54-4897-B2BD-3A3B04B114EA}" dt="2021-05-29T16:15:20.993" v="1380"/>
          <ac:picMkLst>
            <pc:docMk/>
            <pc:sldMk cId="2751812714" sldId="333"/>
            <ac:picMk id="15" creationId="{A249F877-F55C-46B9-814F-2103226ABC6D}"/>
          </ac:picMkLst>
        </pc:picChg>
        <pc:picChg chg="add mod">
          <ac:chgData name="Haihua" userId="5fcf27ec-ad9e-4bed-8faf-af78b42dd109" providerId="ADAL" clId="{70969160-DF54-4897-B2BD-3A3B04B114EA}" dt="2021-05-29T16:15:20.993" v="1380"/>
          <ac:picMkLst>
            <pc:docMk/>
            <pc:sldMk cId="2751812714" sldId="333"/>
            <ac:picMk id="19" creationId="{3AB68F96-7D61-4874-98C8-C1BB55DA3F94}"/>
          </ac:picMkLst>
        </pc:picChg>
      </pc:sldChg>
      <pc:sldChg chg="addSp delSp modSp add mod">
        <pc:chgData name="Haihua" userId="5fcf27ec-ad9e-4bed-8faf-af78b42dd109" providerId="ADAL" clId="{70969160-DF54-4897-B2BD-3A3B04B114EA}" dt="2021-06-04T21:00:46.689" v="1873" actId="20578"/>
        <pc:sldMkLst>
          <pc:docMk/>
          <pc:sldMk cId="2136794989" sldId="334"/>
        </pc:sldMkLst>
        <pc:spChg chg="del">
          <ac:chgData name="Haihua" userId="5fcf27ec-ad9e-4bed-8faf-af78b42dd109" providerId="ADAL" clId="{70969160-DF54-4897-B2BD-3A3B04B114EA}" dt="2021-05-29T16:17:56.181" v="1413" actId="478"/>
          <ac:spMkLst>
            <pc:docMk/>
            <pc:sldMk cId="2136794989" sldId="334"/>
            <ac:spMk id="5" creationId="{5174B34F-4044-432D-90B3-08214BA6156C}"/>
          </ac:spMkLst>
        </pc:spChg>
        <pc:spChg chg="mod">
          <ac:chgData name="Haihua" userId="5fcf27ec-ad9e-4bed-8faf-af78b42dd109" providerId="ADAL" clId="{70969160-DF54-4897-B2BD-3A3B04B114EA}" dt="2021-06-04T21:00:46.689" v="1873" actId="20578"/>
          <ac:spMkLst>
            <pc:docMk/>
            <pc:sldMk cId="2136794989" sldId="334"/>
            <ac:spMk id="6" creationId="{07C50B8A-23E6-4BF0-945E-65B2FBF60DFD}"/>
          </ac:spMkLst>
        </pc:spChg>
        <pc:spChg chg="del">
          <ac:chgData name="Haihua" userId="5fcf27ec-ad9e-4bed-8faf-af78b42dd109" providerId="ADAL" clId="{70969160-DF54-4897-B2BD-3A3B04B114EA}" dt="2021-05-29T16:14:06.855" v="1356" actId="478"/>
          <ac:spMkLst>
            <pc:docMk/>
            <pc:sldMk cId="2136794989" sldId="334"/>
            <ac:spMk id="18" creationId="{227F77FA-F92C-4107-9D8F-790BB6E1959E}"/>
          </ac:spMkLst>
        </pc:spChg>
        <pc:spChg chg="add mod">
          <ac:chgData name="Haihua" userId="5fcf27ec-ad9e-4bed-8faf-af78b42dd109" providerId="ADAL" clId="{70969160-DF54-4897-B2BD-3A3B04B114EA}" dt="2021-05-29T16:17:51.152" v="1412"/>
          <ac:spMkLst>
            <pc:docMk/>
            <pc:sldMk cId="2136794989" sldId="334"/>
            <ac:spMk id="19" creationId="{53C91382-D21D-4663-A662-C3DE4DF11321}"/>
          </ac:spMkLst>
        </pc:spChg>
        <pc:grpChg chg="del">
          <ac:chgData name="Haihua" userId="5fcf27ec-ad9e-4bed-8faf-af78b42dd109" providerId="ADAL" clId="{70969160-DF54-4897-B2BD-3A3B04B114EA}" dt="2021-05-29T16:14:07.832" v="1357" actId="478"/>
          <ac:grpSpMkLst>
            <pc:docMk/>
            <pc:sldMk cId="2136794989" sldId="334"/>
            <ac:grpSpMk id="12" creationId="{748294C2-C6BD-4372-8E94-464AC57AA51A}"/>
          </ac:grpSpMkLst>
        </pc:grpChg>
        <pc:picChg chg="add mod">
          <ac:chgData name="Haihua" userId="5fcf27ec-ad9e-4bed-8faf-af78b42dd109" providerId="ADAL" clId="{70969160-DF54-4897-B2BD-3A3B04B114EA}" dt="2021-05-29T16:15:24.650" v="1381"/>
          <ac:picMkLst>
            <pc:docMk/>
            <pc:sldMk cId="2136794989" sldId="334"/>
            <ac:picMk id="14" creationId="{BFCBB480-009E-47BC-85D4-767459575F38}"/>
          </ac:picMkLst>
        </pc:picChg>
        <pc:picChg chg="add mod">
          <ac:chgData name="Haihua" userId="5fcf27ec-ad9e-4bed-8faf-af78b42dd109" providerId="ADAL" clId="{70969160-DF54-4897-B2BD-3A3B04B114EA}" dt="2021-05-29T16:15:24.650" v="1381"/>
          <ac:picMkLst>
            <pc:docMk/>
            <pc:sldMk cId="2136794989" sldId="334"/>
            <ac:picMk id="15" creationId="{6B32C220-7A93-4125-82DA-CAF81A1AE141}"/>
          </ac:picMkLst>
        </pc:picChg>
      </pc:sldChg>
      <pc:sldChg chg="addSp delSp modSp add mod">
        <pc:chgData name="Haihua" userId="5fcf27ec-ad9e-4bed-8faf-af78b42dd109" providerId="ADAL" clId="{70969160-DF54-4897-B2BD-3A3B04B114EA}" dt="2021-05-29T16:17:45.287" v="1411" actId="478"/>
        <pc:sldMkLst>
          <pc:docMk/>
          <pc:sldMk cId="1144261620" sldId="335"/>
        </pc:sldMkLst>
        <pc:spChg chg="del">
          <ac:chgData name="Haihua" userId="5fcf27ec-ad9e-4bed-8faf-af78b42dd109" providerId="ADAL" clId="{70969160-DF54-4897-B2BD-3A3B04B114EA}" dt="2021-05-29T16:17:45.287" v="1411" actId="478"/>
          <ac:spMkLst>
            <pc:docMk/>
            <pc:sldMk cId="1144261620" sldId="335"/>
            <ac:spMk id="5" creationId="{5174B34F-4044-432D-90B3-08214BA6156C}"/>
          </ac:spMkLst>
        </pc:spChg>
        <pc:spChg chg="add mod">
          <ac:chgData name="Haihua" userId="5fcf27ec-ad9e-4bed-8faf-af78b42dd109" providerId="ADAL" clId="{70969160-DF54-4897-B2BD-3A3B04B114EA}" dt="2021-05-29T16:17:42.222" v="1410"/>
          <ac:spMkLst>
            <pc:docMk/>
            <pc:sldMk cId="1144261620" sldId="335"/>
            <ac:spMk id="15" creationId="{CCB42730-7A80-4976-A837-6A7CD369AE4F}"/>
          </ac:spMkLst>
        </pc:spChg>
        <pc:spChg chg="del">
          <ac:chgData name="Haihua" userId="5fcf27ec-ad9e-4bed-8faf-af78b42dd109" providerId="ADAL" clId="{70969160-DF54-4897-B2BD-3A3B04B114EA}" dt="2021-05-29T16:14:12.800" v="1358" actId="478"/>
          <ac:spMkLst>
            <pc:docMk/>
            <pc:sldMk cId="1144261620" sldId="335"/>
            <ac:spMk id="18" creationId="{227F77FA-F92C-4107-9D8F-790BB6E1959E}"/>
          </ac:spMkLst>
        </pc:spChg>
        <pc:grpChg chg="del">
          <ac:chgData name="Haihua" userId="5fcf27ec-ad9e-4bed-8faf-af78b42dd109" providerId="ADAL" clId="{70969160-DF54-4897-B2BD-3A3B04B114EA}" dt="2021-05-29T16:14:13.839" v="1359" actId="478"/>
          <ac:grpSpMkLst>
            <pc:docMk/>
            <pc:sldMk cId="1144261620" sldId="335"/>
            <ac:grpSpMk id="12" creationId="{748294C2-C6BD-4372-8E94-464AC57AA51A}"/>
          </ac:grpSpMkLst>
        </pc:grpChg>
        <pc:picChg chg="add mod">
          <ac:chgData name="Haihua" userId="5fcf27ec-ad9e-4bed-8faf-af78b42dd109" providerId="ADAL" clId="{70969160-DF54-4897-B2BD-3A3B04B114EA}" dt="2021-05-29T16:15:27.587" v="1382"/>
          <ac:picMkLst>
            <pc:docMk/>
            <pc:sldMk cId="1144261620" sldId="335"/>
            <ac:picMk id="13" creationId="{F629A4F5-2F86-47B6-8B53-B8CF95EDAE66}"/>
          </ac:picMkLst>
        </pc:picChg>
        <pc:picChg chg="add mod">
          <ac:chgData name="Haihua" userId="5fcf27ec-ad9e-4bed-8faf-af78b42dd109" providerId="ADAL" clId="{70969160-DF54-4897-B2BD-3A3B04B114EA}" dt="2021-05-29T16:15:27.587" v="1382"/>
          <ac:picMkLst>
            <pc:docMk/>
            <pc:sldMk cId="1144261620" sldId="335"/>
            <ac:picMk id="14" creationId="{7968E0BD-9CC4-4CAE-8258-37DD79BAAC2B}"/>
          </ac:picMkLst>
        </pc:picChg>
      </pc:sldChg>
      <pc:sldChg chg="add del">
        <pc:chgData name="Haihua" userId="5fcf27ec-ad9e-4bed-8faf-af78b42dd109" providerId="ADAL" clId="{70969160-DF54-4897-B2BD-3A3B04B114EA}" dt="2021-06-02T15:35:29.742" v="1861" actId="47"/>
        <pc:sldMkLst>
          <pc:docMk/>
          <pc:sldMk cId="3903075325" sldId="1177"/>
        </pc:sldMkLst>
      </pc:sldChg>
      <pc:sldChg chg="addSp delSp modSp add mod modAnim">
        <pc:chgData name="Haihua" userId="5fcf27ec-ad9e-4bed-8faf-af78b42dd109" providerId="ADAL" clId="{70969160-DF54-4897-B2BD-3A3B04B114EA}" dt="2021-05-28T23:09:43.418" v="370" actId="404"/>
        <pc:sldMkLst>
          <pc:docMk/>
          <pc:sldMk cId="1844867446" sldId="1178"/>
        </pc:sldMkLst>
        <pc:spChg chg="mod">
          <ac:chgData name="Haihua" userId="5fcf27ec-ad9e-4bed-8faf-af78b42dd109" providerId="ADAL" clId="{70969160-DF54-4897-B2BD-3A3B04B114EA}" dt="2021-05-28T22:51:47.382" v="231" actId="20577"/>
          <ac:spMkLst>
            <pc:docMk/>
            <pc:sldMk cId="1844867446" sldId="1178"/>
            <ac:spMk id="2" creationId="{845BE0D3-C438-4B1E-8C55-7538F2D6EBD4}"/>
          </ac:spMkLst>
        </pc:spChg>
        <pc:spChg chg="mod">
          <ac:chgData name="Haihua" userId="5fcf27ec-ad9e-4bed-8faf-af78b42dd109" providerId="ADAL" clId="{70969160-DF54-4897-B2BD-3A3B04B114EA}" dt="2021-05-28T23:09:43.418" v="370" actId="404"/>
          <ac:spMkLst>
            <pc:docMk/>
            <pc:sldMk cId="1844867446" sldId="1178"/>
            <ac:spMk id="3" creationId="{1AFC8BBB-8385-44A4-A561-644A9159322B}"/>
          </ac:spMkLst>
        </pc:spChg>
        <pc:picChg chg="del">
          <ac:chgData name="Haihua" userId="5fcf27ec-ad9e-4bed-8faf-af78b42dd109" providerId="ADAL" clId="{70969160-DF54-4897-B2BD-3A3B04B114EA}" dt="2021-05-28T22:47:57.527" v="179" actId="478"/>
          <ac:picMkLst>
            <pc:docMk/>
            <pc:sldMk cId="1844867446" sldId="1178"/>
            <ac:picMk id="6" creationId="{446AB777-B137-4F6E-8B5A-D217FA8741DE}"/>
          </ac:picMkLst>
        </pc:picChg>
        <pc:picChg chg="del">
          <ac:chgData name="Haihua" userId="5fcf27ec-ad9e-4bed-8faf-af78b42dd109" providerId="ADAL" clId="{70969160-DF54-4897-B2BD-3A3B04B114EA}" dt="2021-05-28T22:47:58.073" v="180" actId="478"/>
          <ac:picMkLst>
            <pc:docMk/>
            <pc:sldMk cId="1844867446" sldId="1178"/>
            <ac:picMk id="9" creationId="{FCE9701B-67B9-4D11-9803-CCEC55315663}"/>
          </ac:picMkLst>
        </pc:picChg>
        <pc:picChg chg="add del mod">
          <ac:chgData name="Haihua" userId="5fcf27ec-ad9e-4bed-8faf-af78b42dd109" providerId="ADAL" clId="{70969160-DF54-4897-B2BD-3A3B04B114EA}" dt="2021-05-28T22:51:30.471" v="207" actId="478"/>
          <ac:picMkLst>
            <pc:docMk/>
            <pc:sldMk cId="1844867446" sldId="1178"/>
            <ac:picMk id="10" creationId="{DDF51C72-7F29-4296-A3B8-AD86B2EEE1D7}"/>
          </ac:picMkLst>
        </pc:picChg>
        <pc:picChg chg="add mod">
          <ac:chgData name="Haihua" userId="5fcf27ec-ad9e-4bed-8faf-af78b42dd109" providerId="ADAL" clId="{70969160-DF54-4897-B2BD-3A3B04B114EA}" dt="2021-05-28T23:02:53.901" v="310" actId="14100"/>
          <ac:picMkLst>
            <pc:docMk/>
            <pc:sldMk cId="1844867446" sldId="1178"/>
            <ac:picMk id="11" creationId="{07B80D24-883D-4707-9D5E-BC866EFAACE3}"/>
          </ac:picMkLst>
        </pc:picChg>
        <pc:picChg chg="add mod">
          <ac:chgData name="Haihua" userId="5fcf27ec-ad9e-4bed-8faf-af78b42dd109" providerId="ADAL" clId="{70969160-DF54-4897-B2BD-3A3B04B114EA}" dt="2021-05-28T23:03:02.650" v="311" actId="1076"/>
          <ac:picMkLst>
            <pc:docMk/>
            <pc:sldMk cId="1844867446" sldId="1178"/>
            <ac:picMk id="12" creationId="{2E3DEBB5-3D6A-4CCF-891D-026603EBF4D8}"/>
          </ac:picMkLst>
        </pc:picChg>
        <pc:picChg chg="add mod">
          <ac:chgData name="Haihua" userId="5fcf27ec-ad9e-4bed-8faf-af78b42dd109" providerId="ADAL" clId="{70969160-DF54-4897-B2BD-3A3B04B114EA}" dt="2021-05-28T23:03:14.598" v="313" actId="1076"/>
          <ac:picMkLst>
            <pc:docMk/>
            <pc:sldMk cId="1844867446" sldId="1178"/>
            <ac:picMk id="13" creationId="{94B00F15-4527-4615-93A4-2F458F335DFE}"/>
          </ac:picMkLst>
        </pc:picChg>
      </pc:sldChg>
      <pc:sldChg chg="addSp modSp add mod">
        <pc:chgData name="Haihua" userId="5fcf27ec-ad9e-4bed-8faf-af78b42dd109" providerId="ADAL" clId="{70969160-DF54-4897-B2BD-3A3B04B114EA}" dt="2021-06-04T19:05:26.470" v="1871"/>
        <pc:sldMkLst>
          <pc:docMk/>
          <pc:sldMk cId="1005247504" sldId="1233"/>
        </pc:sldMkLst>
        <pc:spChg chg="mod">
          <ac:chgData name="Haihua" userId="5fcf27ec-ad9e-4bed-8faf-af78b42dd109" providerId="ADAL" clId="{70969160-DF54-4897-B2BD-3A3B04B114EA}" dt="2021-05-28T23:16:53.935" v="428" actId="20577"/>
          <ac:spMkLst>
            <pc:docMk/>
            <pc:sldMk cId="1005247504" sldId="1233"/>
            <ac:spMk id="2" creationId="{2236033B-82D1-F34B-99BD-644C50FD7404}"/>
          </ac:spMkLst>
        </pc:spChg>
        <pc:inkChg chg="add">
          <ac:chgData name="Haihua" userId="5fcf27ec-ad9e-4bed-8faf-af78b42dd109" providerId="ADAL" clId="{70969160-DF54-4897-B2BD-3A3B04B114EA}" dt="2021-06-04T19:05:26.470" v="1871"/>
          <ac:inkMkLst>
            <pc:docMk/>
            <pc:sldMk cId="1005247504" sldId="1233"/>
            <ac:inkMk id="3" creationId="{1F7A2BC9-02B9-4D69-A772-7506D2C6F38D}"/>
          </ac:inkMkLst>
        </pc:inkChg>
        <pc:inkChg chg="add">
          <ac:chgData name="Haihua" userId="5fcf27ec-ad9e-4bed-8faf-af78b42dd109" providerId="ADAL" clId="{70969160-DF54-4897-B2BD-3A3B04B114EA}" dt="2021-06-04T19:05:26.470" v="1871"/>
          <ac:inkMkLst>
            <pc:docMk/>
            <pc:sldMk cId="1005247504" sldId="1233"/>
            <ac:inkMk id="4" creationId="{152ABAC9-A961-4FF9-9C61-84DC5D0147EF}"/>
          </ac:inkMkLst>
        </pc:inkChg>
      </pc:sldChg>
      <pc:sldChg chg="modSp add mod">
        <pc:chgData name="Haihua" userId="5fcf27ec-ad9e-4bed-8faf-af78b42dd109" providerId="ADAL" clId="{70969160-DF54-4897-B2BD-3A3B04B114EA}" dt="2021-05-28T23:16:23.258" v="424" actId="313"/>
        <pc:sldMkLst>
          <pc:docMk/>
          <pc:sldMk cId="103074762" sldId="1234"/>
        </pc:sldMkLst>
        <pc:spChg chg="mod">
          <ac:chgData name="Haihua" userId="5fcf27ec-ad9e-4bed-8faf-af78b42dd109" providerId="ADAL" clId="{70969160-DF54-4897-B2BD-3A3B04B114EA}" dt="2021-05-28T23:16:23.258" v="424" actId="313"/>
          <ac:spMkLst>
            <pc:docMk/>
            <pc:sldMk cId="103074762" sldId="1234"/>
            <ac:spMk id="2" creationId="{2236033B-82D1-F34B-99BD-644C50FD7404}"/>
          </ac:spMkLst>
        </pc:spChg>
      </pc:sldChg>
      <pc:sldChg chg="modSp add mod">
        <pc:chgData name="Haihua" userId="5fcf27ec-ad9e-4bed-8faf-af78b42dd109" providerId="ADAL" clId="{70969160-DF54-4897-B2BD-3A3B04B114EA}" dt="2021-05-28T23:17:07.334" v="432" actId="20577"/>
        <pc:sldMkLst>
          <pc:docMk/>
          <pc:sldMk cId="3566683934" sldId="1235"/>
        </pc:sldMkLst>
        <pc:spChg chg="mod">
          <ac:chgData name="Haihua" userId="5fcf27ec-ad9e-4bed-8faf-af78b42dd109" providerId="ADAL" clId="{70969160-DF54-4897-B2BD-3A3B04B114EA}" dt="2021-05-28T23:17:07.334" v="432" actId="20577"/>
          <ac:spMkLst>
            <pc:docMk/>
            <pc:sldMk cId="3566683934" sldId="1235"/>
            <ac:spMk id="2" creationId="{2236033B-82D1-F34B-99BD-644C50FD7404}"/>
          </ac:spMkLst>
        </pc:spChg>
      </pc:sldChg>
      <pc:sldChg chg="modSp add mod">
        <pc:chgData name="Haihua" userId="5fcf27ec-ad9e-4bed-8faf-af78b42dd109" providerId="ADAL" clId="{70969160-DF54-4897-B2BD-3A3B04B114EA}" dt="2021-05-28T23:17:40.159" v="439" actId="20577"/>
        <pc:sldMkLst>
          <pc:docMk/>
          <pc:sldMk cId="3696064517" sldId="1236"/>
        </pc:sldMkLst>
        <pc:spChg chg="mod">
          <ac:chgData name="Haihua" userId="5fcf27ec-ad9e-4bed-8faf-af78b42dd109" providerId="ADAL" clId="{70969160-DF54-4897-B2BD-3A3B04B114EA}" dt="2021-05-28T23:17:40.159" v="439" actId="20577"/>
          <ac:spMkLst>
            <pc:docMk/>
            <pc:sldMk cId="3696064517" sldId="1236"/>
            <ac:spMk id="2" creationId="{2236033B-82D1-F34B-99BD-644C50FD7404}"/>
          </ac:spMkLst>
        </pc:spChg>
      </pc:sldChg>
      <pc:sldChg chg="modSp add mod">
        <pc:chgData name="Haihua" userId="5fcf27ec-ad9e-4bed-8faf-af78b42dd109" providerId="ADAL" clId="{70969160-DF54-4897-B2BD-3A3B04B114EA}" dt="2021-05-28T23:32:30.170" v="600" actId="20577"/>
        <pc:sldMkLst>
          <pc:docMk/>
          <pc:sldMk cId="2292797874" sldId="1237"/>
        </pc:sldMkLst>
        <pc:spChg chg="mod">
          <ac:chgData name="Haihua" userId="5fcf27ec-ad9e-4bed-8faf-af78b42dd109" providerId="ADAL" clId="{70969160-DF54-4897-B2BD-3A3B04B114EA}" dt="2021-05-28T23:32:30.170" v="600" actId="20577"/>
          <ac:spMkLst>
            <pc:docMk/>
            <pc:sldMk cId="2292797874" sldId="1237"/>
            <ac:spMk id="2" creationId="{2236033B-82D1-F34B-99BD-644C50FD7404}"/>
          </ac:spMkLst>
        </pc:spChg>
      </pc:sldChg>
      <pc:sldChg chg="modSp add mod">
        <pc:chgData name="Haihua" userId="5fcf27ec-ad9e-4bed-8faf-af78b42dd109" providerId="ADAL" clId="{70969160-DF54-4897-B2BD-3A3B04B114EA}" dt="2021-05-28T23:17:53.132" v="446" actId="20577"/>
        <pc:sldMkLst>
          <pc:docMk/>
          <pc:sldMk cId="1073215127" sldId="1238"/>
        </pc:sldMkLst>
        <pc:spChg chg="mod">
          <ac:chgData name="Haihua" userId="5fcf27ec-ad9e-4bed-8faf-af78b42dd109" providerId="ADAL" clId="{70969160-DF54-4897-B2BD-3A3B04B114EA}" dt="2021-05-28T23:17:53.132" v="446" actId="20577"/>
          <ac:spMkLst>
            <pc:docMk/>
            <pc:sldMk cId="1073215127" sldId="1238"/>
            <ac:spMk id="2" creationId="{2236033B-82D1-F34B-99BD-644C50FD7404}"/>
          </ac:spMkLst>
        </pc:spChg>
      </pc:sldChg>
      <pc:sldChg chg="modSp add mod">
        <pc:chgData name="Haihua" userId="5fcf27ec-ad9e-4bed-8faf-af78b42dd109" providerId="ADAL" clId="{70969160-DF54-4897-B2BD-3A3B04B114EA}" dt="2021-05-28T23:17:59.729" v="450" actId="20577"/>
        <pc:sldMkLst>
          <pc:docMk/>
          <pc:sldMk cId="3950965436" sldId="1239"/>
        </pc:sldMkLst>
        <pc:spChg chg="mod">
          <ac:chgData name="Haihua" userId="5fcf27ec-ad9e-4bed-8faf-af78b42dd109" providerId="ADAL" clId="{70969160-DF54-4897-B2BD-3A3B04B114EA}" dt="2021-05-28T23:17:59.729" v="450" actId="20577"/>
          <ac:spMkLst>
            <pc:docMk/>
            <pc:sldMk cId="3950965436" sldId="1239"/>
            <ac:spMk id="2" creationId="{2236033B-82D1-F34B-99BD-644C50FD7404}"/>
          </ac:spMkLst>
        </pc:spChg>
      </pc:sldChg>
      <pc:sldChg chg="add ord modNotesTx">
        <pc:chgData name="Haihua" userId="5fcf27ec-ad9e-4bed-8faf-af78b42dd109" providerId="ADAL" clId="{70969160-DF54-4897-B2BD-3A3B04B114EA}" dt="2021-05-28T22:51:20.220" v="206"/>
        <pc:sldMkLst>
          <pc:docMk/>
          <pc:sldMk cId="2359014862" sldId="1240"/>
        </pc:sldMkLst>
      </pc:sldChg>
      <pc:sldChg chg="addSp delSp modSp add mod">
        <pc:chgData name="Haihua" userId="5fcf27ec-ad9e-4bed-8faf-af78b42dd109" providerId="ADAL" clId="{70969160-DF54-4897-B2BD-3A3B04B114EA}" dt="2021-05-28T23:11:19.223" v="389"/>
        <pc:sldMkLst>
          <pc:docMk/>
          <pc:sldMk cId="1527896171" sldId="1241"/>
        </pc:sldMkLst>
        <pc:spChg chg="mod">
          <ac:chgData name="Haihua" userId="5fcf27ec-ad9e-4bed-8faf-af78b42dd109" providerId="ADAL" clId="{70969160-DF54-4897-B2BD-3A3B04B114EA}" dt="2021-05-28T23:11:19.223" v="389"/>
          <ac:spMkLst>
            <pc:docMk/>
            <pc:sldMk cId="1527896171" sldId="1241"/>
            <ac:spMk id="2" creationId="{845BE0D3-C438-4B1E-8C55-7538F2D6EBD4}"/>
          </ac:spMkLst>
        </pc:spChg>
        <pc:spChg chg="del">
          <ac:chgData name="Haihua" userId="5fcf27ec-ad9e-4bed-8faf-af78b42dd109" providerId="ADAL" clId="{70969160-DF54-4897-B2BD-3A3B04B114EA}" dt="2021-05-28T23:01:57.992" v="289" actId="478"/>
          <ac:spMkLst>
            <pc:docMk/>
            <pc:sldMk cId="1527896171" sldId="1241"/>
            <ac:spMk id="3" creationId="{1AFC8BBB-8385-44A4-A561-644A9159322B}"/>
          </ac:spMkLst>
        </pc:spChg>
        <pc:spChg chg="add mod">
          <ac:chgData name="Haihua" userId="5fcf27ec-ad9e-4bed-8faf-af78b42dd109" providerId="ADAL" clId="{70969160-DF54-4897-B2BD-3A3B04B114EA}" dt="2021-05-28T23:09:51.060" v="372" actId="20577"/>
          <ac:spMkLst>
            <pc:docMk/>
            <pc:sldMk cId="1527896171" sldId="1241"/>
            <ac:spMk id="9" creationId="{2F32E647-15A9-4EF6-80AC-2D58A362FA6D}"/>
          </ac:spMkLst>
        </pc:spChg>
        <pc:picChg chg="add mod">
          <ac:chgData name="Haihua" userId="5fcf27ec-ad9e-4bed-8faf-af78b42dd109" providerId="ADAL" clId="{70969160-DF54-4897-B2BD-3A3B04B114EA}" dt="2021-05-28T23:05:35.429" v="330" actId="1076"/>
          <ac:picMkLst>
            <pc:docMk/>
            <pc:sldMk cId="1527896171" sldId="1241"/>
            <ac:picMk id="10" creationId="{FBCE7CAB-BA97-4F80-88ED-C84A3261E308}"/>
          </ac:picMkLst>
        </pc:picChg>
        <pc:picChg chg="add mod">
          <ac:chgData name="Haihua" userId="5fcf27ec-ad9e-4bed-8faf-af78b42dd109" providerId="ADAL" clId="{70969160-DF54-4897-B2BD-3A3B04B114EA}" dt="2021-05-28T23:06:15.219" v="337" actId="1076"/>
          <ac:picMkLst>
            <pc:docMk/>
            <pc:sldMk cId="1527896171" sldId="1241"/>
            <ac:picMk id="11" creationId="{1AB1A202-8F4D-49D5-9E15-2E804DE7C501}"/>
          </ac:picMkLst>
        </pc:picChg>
      </pc:sldChg>
      <pc:sldChg chg="addSp modSp add mod">
        <pc:chgData name="Haihua" userId="5fcf27ec-ad9e-4bed-8faf-af78b42dd109" providerId="ADAL" clId="{70969160-DF54-4897-B2BD-3A3B04B114EA}" dt="2021-05-28T23:11:23.567" v="390"/>
        <pc:sldMkLst>
          <pc:docMk/>
          <pc:sldMk cId="848796641" sldId="1242"/>
        </pc:sldMkLst>
        <pc:spChg chg="mod">
          <ac:chgData name="Haihua" userId="5fcf27ec-ad9e-4bed-8faf-af78b42dd109" providerId="ADAL" clId="{70969160-DF54-4897-B2BD-3A3B04B114EA}" dt="2021-05-28T23:11:23.567" v="390"/>
          <ac:spMkLst>
            <pc:docMk/>
            <pc:sldMk cId="848796641" sldId="1242"/>
            <ac:spMk id="2" creationId="{845BE0D3-C438-4B1E-8C55-7538F2D6EBD4}"/>
          </ac:spMkLst>
        </pc:spChg>
        <pc:spChg chg="mod">
          <ac:chgData name="Haihua" userId="5fcf27ec-ad9e-4bed-8faf-af78b42dd109" providerId="ADAL" clId="{70969160-DF54-4897-B2BD-3A3B04B114EA}" dt="2021-05-28T23:09:29.818" v="368" actId="404"/>
          <ac:spMkLst>
            <pc:docMk/>
            <pc:sldMk cId="848796641" sldId="1242"/>
            <ac:spMk id="3" creationId="{1AFC8BBB-8385-44A4-A561-644A9159322B}"/>
          </ac:spMkLst>
        </pc:spChg>
        <pc:picChg chg="add mod">
          <ac:chgData name="Haihua" userId="5fcf27ec-ad9e-4bed-8faf-af78b42dd109" providerId="ADAL" clId="{70969160-DF54-4897-B2BD-3A3B04B114EA}" dt="2021-05-28T23:07:48.440" v="348" actId="14100"/>
          <ac:picMkLst>
            <pc:docMk/>
            <pc:sldMk cId="848796641" sldId="1242"/>
            <ac:picMk id="9" creationId="{AB780036-C9C1-48B6-BF0E-0EBEC33D97A2}"/>
          </ac:picMkLst>
        </pc:picChg>
      </pc:sldChg>
      <pc:sldChg chg="addSp delSp modSp add mod">
        <pc:chgData name="Haihua" userId="5fcf27ec-ad9e-4bed-8faf-af78b42dd109" providerId="ADAL" clId="{70969160-DF54-4897-B2BD-3A3B04B114EA}" dt="2021-05-28T23:19:12.964" v="455" actId="33524"/>
        <pc:sldMkLst>
          <pc:docMk/>
          <pc:sldMk cId="2922913699" sldId="1243"/>
        </pc:sldMkLst>
        <pc:spChg chg="mod">
          <ac:chgData name="Haihua" userId="5fcf27ec-ad9e-4bed-8faf-af78b42dd109" providerId="ADAL" clId="{70969160-DF54-4897-B2BD-3A3B04B114EA}" dt="2021-05-28T23:18:57.991" v="451"/>
          <ac:spMkLst>
            <pc:docMk/>
            <pc:sldMk cId="2922913699" sldId="1243"/>
            <ac:spMk id="2" creationId="{845BE0D3-C438-4B1E-8C55-7538F2D6EBD4}"/>
          </ac:spMkLst>
        </pc:spChg>
        <pc:spChg chg="del">
          <ac:chgData name="Haihua" userId="5fcf27ec-ad9e-4bed-8faf-af78b42dd109" providerId="ADAL" clId="{70969160-DF54-4897-B2BD-3A3B04B114EA}" dt="2021-05-28T23:19:00.456" v="452" actId="478"/>
          <ac:spMkLst>
            <pc:docMk/>
            <pc:sldMk cId="2922913699" sldId="1243"/>
            <ac:spMk id="3" creationId="{1AFC8BBB-8385-44A4-A561-644A9159322B}"/>
          </ac:spMkLst>
        </pc:spChg>
        <pc:spChg chg="add mod">
          <ac:chgData name="Haihua" userId="5fcf27ec-ad9e-4bed-8faf-af78b42dd109" providerId="ADAL" clId="{70969160-DF54-4897-B2BD-3A3B04B114EA}" dt="2021-05-28T23:19:12.964" v="455" actId="33524"/>
          <ac:spMkLst>
            <pc:docMk/>
            <pc:sldMk cId="2922913699" sldId="1243"/>
            <ac:spMk id="10" creationId="{DD82ADD7-61C2-40EA-A1E7-F549A932B348}"/>
          </ac:spMkLst>
        </pc:spChg>
        <pc:picChg chg="del">
          <ac:chgData name="Haihua" userId="5fcf27ec-ad9e-4bed-8faf-af78b42dd109" providerId="ADAL" clId="{70969160-DF54-4897-B2BD-3A3B04B114EA}" dt="2021-05-28T23:19:01.471" v="453" actId="478"/>
          <ac:picMkLst>
            <pc:docMk/>
            <pc:sldMk cId="2922913699" sldId="1243"/>
            <ac:picMk id="9" creationId="{AB780036-C9C1-48B6-BF0E-0EBEC33D97A2}"/>
          </ac:picMkLst>
        </pc:picChg>
      </pc:sldChg>
      <pc:sldChg chg="add del ord">
        <pc:chgData name="Haihua" userId="5fcf27ec-ad9e-4bed-8faf-af78b42dd109" providerId="ADAL" clId="{70969160-DF54-4897-B2BD-3A3B04B114EA}" dt="2021-05-29T16:22:28.968" v="1468" actId="47"/>
        <pc:sldMkLst>
          <pc:docMk/>
          <pc:sldMk cId="3563817511" sldId="1244"/>
        </pc:sldMkLst>
      </pc:sldChg>
      <pc:sldChg chg="add del">
        <pc:chgData name="Haihua" userId="5fcf27ec-ad9e-4bed-8faf-af78b42dd109" providerId="ADAL" clId="{70969160-DF54-4897-B2BD-3A3B04B114EA}" dt="2021-05-29T16:22:34.093" v="1469" actId="47"/>
        <pc:sldMkLst>
          <pc:docMk/>
          <pc:sldMk cId="2913136886" sldId="1245"/>
        </pc:sldMkLst>
      </pc:sldChg>
      <pc:sldChg chg="modSp add del mod">
        <pc:chgData name="Haihua" userId="5fcf27ec-ad9e-4bed-8faf-af78b42dd109" providerId="ADAL" clId="{70969160-DF54-4897-B2BD-3A3B04B114EA}" dt="2021-05-29T16:57:13.207" v="1594" actId="47"/>
        <pc:sldMkLst>
          <pc:docMk/>
          <pc:sldMk cId="1491893252" sldId="1246"/>
        </pc:sldMkLst>
        <pc:spChg chg="mod">
          <ac:chgData name="Haihua" userId="5fcf27ec-ad9e-4bed-8faf-af78b42dd109" providerId="ADAL" clId="{70969160-DF54-4897-B2BD-3A3B04B114EA}" dt="2021-05-29T01:44:16.340" v="1031" actId="27636"/>
          <ac:spMkLst>
            <pc:docMk/>
            <pc:sldMk cId="1491893252" sldId="1246"/>
            <ac:spMk id="2" creationId="{845BE0D3-C438-4B1E-8C55-7538F2D6EBD4}"/>
          </ac:spMkLst>
        </pc:spChg>
      </pc:sldChg>
      <pc:sldChg chg="addSp delSp modSp add mod">
        <pc:chgData name="Haihua" userId="5fcf27ec-ad9e-4bed-8faf-af78b42dd109" providerId="ADAL" clId="{70969160-DF54-4897-B2BD-3A3B04B114EA}" dt="2021-05-28T23:11:27.174" v="391"/>
        <pc:sldMkLst>
          <pc:docMk/>
          <pc:sldMk cId="1127936095" sldId="1247"/>
        </pc:sldMkLst>
        <pc:spChg chg="mod">
          <ac:chgData name="Haihua" userId="5fcf27ec-ad9e-4bed-8faf-af78b42dd109" providerId="ADAL" clId="{70969160-DF54-4897-B2BD-3A3B04B114EA}" dt="2021-05-28T23:11:27.174" v="391"/>
          <ac:spMkLst>
            <pc:docMk/>
            <pc:sldMk cId="1127936095" sldId="1247"/>
            <ac:spMk id="2" creationId="{845BE0D3-C438-4B1E-8C55-7538F2D6EBD4}"/>
          </ac:spMkLst>
        </pc:spChg>
        <pc:spChg chg="mod">
          <ac:chgData name="Haihua" userId="5fcf27ec-ad9e-4bed-8faf-af78b42dd109" providerId="ADAL" clId="{70969160-DF54-4897-B2BD-3A3B04B114EA}" dt="2021-05-28T23:09:25.466" v="367" actId="404"/>
          <ac:spMkLst>
            <pc:docMk/>
            <pc:sldMk cId="1127936095" sldId="1247"/>
            <ac:spMk id="3" creationId="{1AFC8BBB-8385-44A4-A561-644A9159322B}"/>
          </ac:spMkLst>
        </pc:spChg>
        <pc:graphicFrameChg chg="add del mod">
          <ac:chgData name="Haihua" userId="5fcf27ec-ad9e-4bed-8faf-af78b42dd109" providerId="ADAL" clId="{70969160-DF54-4897-B2BD-3A3B04B114EA}" dt="2021-05-28T23:09:14.871" v="364"/>
          <ac:graphicFrameMkLst>
            <pc:docMk/>
            <pc:sldMk cId="1127936095" sldId="1247"/>
            <ac:graphicFrameMk id="10" creationId="{561D6AD0-87A7-4EF6-B683-C9C79C05E0DF}"/>
          </ac:graphicFrameMkLst>
        </pc:graphicFrameChg>
        <pc:picChg chg="add mod">
          <ac:chgData name="Haihua" userId="5fcf27ec-ad9e-4bed-8faf-af78b42dd109" providerId="ADAL" clId="{70969160-DF54-4897-B2BD-3A3B04B114EA}" dt="2021-05-28T23:10:18.025" v="376" actId="14100"/>
          <ac:picMkLst>
            <pc:docMk/>
            <pc:sldMk cId="1127936095" sldId="1247"/>
            <ac:picMk id="6" creationId="{56EF41C8-1ACF-4C81-8D22-DB02AB563507}"/>
          </ac:picMkLst>
        </pc:picChg>
        <pc:picChg chg="del">
          <ac:chgData name="Haihua" userId="5fcf27ec-ad9e-4bed-8faf-af78b42dd109" providerId="ADAL" clId="{70969160-DF54-4897-B2BD-3A3B04B114EA}" dt="2021-05-28T23:08:39.453" v="356" actId="478"/>
          <ac:picMkLst>
            <pc:docMk/>
            <pc:sldMk cId="1127936095" sldId="1247"/>
            <ac:picMk id="9" creationId="{AB780036-C9C1-48B6-BF0E-0EBEC33D97A2}"/>
          </ac:picMkLst>
        </pc:picChg>
        <pc:picChg chg="add mod">
          <ac:chgData name="Haihua" userId="5fcf27ec-ad9e-4bed-8faf-af78b42dd109" providerId="ADAL" clId="{70969160-DF54-4897-B2BD-3A3B04B114EA}" dt="2021-05-28T23:10:26.343" v="380" actId="1076"/>
          <ac:picMkLst>
            <pc:docMk/>
            <pc:sldMk cId="1127936095" sldId="1247"/>
            <ac:picMk id="11" creationId="{ABDD61D3-9726-4B92-8428-8565D001AD26}"/>
          </ac:picMkLst>
        </pc:picChg>
      </pc:sldChg>
      <pc:sldChg chg="addSp delSp modSp add mod">
        <pc:chgData name="Haihua" userId="5fcf27ec-ad9e-4bed-8faf-af78b42dd109" providerId="ADAL" clId="{70969160-DF54-4897-B2BD-3A3B04B114EA}" dt="2021-05-28T23:11:31.079" v="392"/>
        <pc:sldMkLst>
          <pc:docMk/>
          <pc:sldMk cId="1570931368" sldId="1248"/>
        </pc:sldMkLst>
        <pc:spChg chg="mod">
          <ac:chgData name="Haihua" userId="5fcf27ec-ad9e-4bed-8faf-af78b42dd109" providerId="ADAL" clId="{70969160-DF54-4897-B2BD-3A3B04B114EA}" dt="2021-05-28T23:11:31.079" v="392"/>
          <ac:spMkLst>
            <pc:docMk/>
            <pc:sldMk cId="1570931368" sldId="1248"/>
            <ac:spMk id="2" creationId="{845BE0D3-C438-4B1E-8C55-7538F2D6EBD4}"/>
          </ac:spMkLst>
        </pc:spChg>
        <pc:spChg chg="mod">
          <ac:chgData name="Haihua" userId="5fcf27ec-ad9e-4bed-8faf-af78b42dd109" providerId="ADAL" clId="{70969160-DF54-4897-B2BD-3A3B04B114EA}" dt="2021-05-28T23:10:47.785" v="382"/>
          <ac:spMkLst>
            <pc:docMk/>
            <pc:sldMk cId="1570931368" sldId="1248"/>
            <ac:spMk id="3" creationId="{1AFC8BBB-8385-44A4-A561-644A9159322B}"/>
          </ac:spMkLst>
        </pc:spChg>
        <pc:picChg chg="del">
          <ac:chgData name="Haihua" userId="5fcf27ec-ad9e-4bed-8faf-af78b42dd109" providerId="ADAL" clId="{70969160-DF54-4897-B2BD-3A3B04B114EA}" dt="2021-05-28T23:10:50.076" v="383" actId="478"/>
          <ac:picMkLst>
            <pc:docMk/>
            <pc:sldMk cId="1570931368" sldId="1248"/>
            <ac:picMk id="6" creationId="{56EF41C8-1ACF-4C81-8D22-DB02AB563507}"/>
          </ac:picMkLst>
        </pc:picChg>
        <pc:picChg chg="add mod">
          <ac:chgData name="Haihua" userId="5fcf27ec-ad9e-4bed-8faf-af78b42dd109" providerId="ADAL" clId="{70969160-DF54-4897-B2BD-3A3B04B114EA}" dt="2021-05-28T23:11:01.608" v="388" actId="1076"/>
          <ac:picMkLst>
            <pc:docMk/>
            <pc:sldMk cId="1570931368" sldId="1248"/>
            <ac:picMk id="10" creationId="{CDF208FC-EE88-432F-933F-AD246550261A}"/>
          </ac:picMkLst>
        </pc:picChg>
        <pc:picChg chg="del">
          <ac:chgData name="Haihua" userId="5fcf27ec-ad9e-4bed-8faf-af78b42dd109" providerId="ADAL" clId="{70969160-DF54-4897-B2BD-3A3B04B114EA}" dt="2021-05-28T23:10:50.592" v="384" actId="478"/>
          <ac:picMkLst>
            <pc:docMk/>
            <pc:sldMk cId="1570931368" sldId="1248"/>
            <ac:picMk id="11" creationId="{ABDD61D3-9726-4B92-8428-8565D001AD26}"/>
          </ac:picMkLst>
        </pc:picChg>
      </pc:sldChg>
      <pc:sldChg chg="modSp add">
        <pc:chgData name="Haihua" userId="5fcf27ec-ad9e-4bed-8faf-af78b42dd109" providerId="ADAL" clId="{70969160-DF54-4897-B2BD-3A3B04B114EA}" dt="2021-05-28T23:17:24" v="435" actId="207"/>
        <pc:sldMkLst>
          <pc:docMk/>
          <pc:sldMk cId="1131189914" sldId="1249"/>
        </pc:sldMkLst>
        <pc:spChg chg="mod">
          <ac:chgData name="Haihua" userId="5fcf27ec-ad9e-4bed-8faf-af78b42dd109" providerId="ADAL" clId="{70969160-DF54-4897-B2BD-3A3B04B114EA}" dt="2021-05-28T23:17:24" v="435" actId="207"/>
          <ac:spMkLst>
            <pc:docMk/>
            <pc:sldMk cId="1131189914" sldId="1249"/>
            <ac:spMk id="2" creationId="{2236033B-82D1-F34B-99BD-644C50FD7404}"/>
          </ac:spMkLst>
        </pc:spChg>
      </pc:sldChg>
      <pc:sldChg chg="addSp delSp modSp add mod">
        <pc:chgData name="Haihua" userId="5fcf27ec-ad9e-4bed-8faf-af78b42dd109" providerId="ADAL" clId="{70969160-DF54-4897-B2BD-3A3B04B114EA}" dt="2021-05-28T23:20:16.487" v="469" actId="1076"/>
        <pc:sldMkLst>
          <pc:docMk/>
          <pc:sldMk cId="2644280331" sldId="1250"/>
        </pc:sldMkLst>
        <pc:spChg chg="mod">
          <ac:chgData name="Haihua" userId="5fcf27ec-ad9e-4bed-8faf-af78b42dd109" providerId="ADAL" clId="{70969160-DF54-4897-B2BD-3A3B04B114EA}" dt="2021-05-28T23:20:02.487" v="466" actId="20577"/>
          <ac:spMkLst>
            <pc:docMk/>
            <pc:sldMk cId="2644280331" sldId="1250"/>
            <ac:spMk id="2" creationId="{845BE0D3-C438-4B1E-8C55-7538F2D6EBD4}"/>
          </ac:spMkLst>
        </pc:spChg>
        <pc:spChg chg="add mod">
          <ac:chgData name="Haihua" userId="5fcf27ec-ad9e-4bed-8faf-af78b42dd109" providerId="ADAL" clId="{70969160-DF54-4897-B2BD-3A3B04B114EA}" dt="2021-05-28T23:20:16.487" v="469" actId="1076"/>
          <ac:spMkLst>
            <pc:docMk/>
            <pc:sldMk cId="2644280331" sldId="1250"/>
            <ac:spMk id="9" creationId="{7B4DF3C0-09D4-429F-9C48-60DECB42D787}"/>
          </ac:spMkLst>
        </pc:spChg>
        <pc:spChg chg="del">
          <ac:chgData name="Haihua" userId="5fcf27ec-ad9e-4bed-8faf-af78b42dd109" providerId="ADAL" clId="{70969160-DF54-4897-B2BD-3A3B04B114EA}" dt="2021-05-28T23:19:28.325" v="457" actId="478"/>
          <ac:spMkLst>
            <pc:docMk/>
            <pc:sldMk cId="2644280331" sldId="1250"/>
            <ac:spMk id="10" creationId="{DD82ADD7-61C2-40EA-A1E7-F549A932B348}"/>
          </ac:spMkLst>
        </pc:spChg>
      </pc:sldChg>
      <pc:sldChg chg="addSp modSp add">
        <pc:chgData name="Haihua" userId="5fcf27ec-ad9e-4bed-8faf-af78b42dd109" providerId="ADAL" clId="{70969160-DF54-4897-B2BD-3A3B04B114EA}" dt="2021-05-28T23:20:40.773" v="471"/>
        <pc:sldMkLst>
          <pc:docMk/>
          <pc:sldMk cId="2194039498" sldId="1251"/>
        </pc:sldMkLst>
        <pc:spChg chg="mod">
          <ac:chgData name="Haihua" userId="5fcf27ec-ad9e-4bed-8faf-af78b42dd109" providerId="ADAL" clId="{70969160-DF54-4897-B2BD-3A3B04B114EA}" dt="2021-05-28T23:20:31.250" v="470"/>
          <ac:spMkLst>
            <pc:docMk/>
            <pc:sldMk cId="2194039498" sldId="1251"/>
            <ac:spMk id="2" creationId="{845BE0D3-C438-4B1E-8C55-7538F2D6EBD4}"/>
          </ac:spMkLst>
        </pc:spChg>
        <pc:spChg chg="add mod">
          <ac:chgData name="Haihua" userId="5fcf27ec-ad9e-4bed-8faf-af78b42dd109" providerId="ADAL" clId="{70969160-DF54-4897-B2BD-3A3B04B114EA}" dt="2021-05-28T23:20:40.773" v="471"/>
          <ac:spMkLst>
            <pc:docMk/>
            <pc:sldMk cId="2194039498" sldId="1251"/>
            <ac:spMk id="9" creationId="{0E80A12F-6B95-45CB-8974-A1E6F4FB2CA4}"/>
          </ac:spMkLst>
        </pc:spChg>
        <pc:picChg chg="add mod">
          <ac:chgData name="Haihua" userId="5fcf27ec-ad9e-4bed-8faf-af78b42dd109" providerId="ADAL" clId="{70969160-DF54-4897-B2BD-3A3B04B114EA}" dt="2021-05-28T23:20:40.773" v="471"/>
          <ac:picMkLst>
            <pc:docMk/>
            <pc:sldMk cId="2194039498" sldId="1251"/>
            <ac:picMk id="10" creationId="{D53BAFEC-4CA6-4BB1-A9F2-81ED13D8912A}"/>
          </ac:picMkLst>
        </pc:picChg>
        <pc:picChg chg="add mod">
          <ac:chgData name="Haihua" userId="5fcf27ec-ad9e-4bed-8faf-af78b42dd109" providerId="ADAL" clId="{70969160-DF54-4897-B2BD-3A3B04B114EA}" dt="2021-05-28T23:20:40.773" v="471"/>
          <ac:picMkLst>
            <pc:docMk/>
            <pc:sldMk cId="2194039498" sldId="1251"/>
            <ac:picMk id="11" creationId="{8055852B-168E-4718-9F09-3982051FC268}"/>
          </ac:picMkLst>
        </pc:picChg>
      </pc:sldChg>
      <pc:sldChg chg="addSp modSp add mod">
        <pc:chgData name="Haihua" userId="5fcf27ec-ad9e-4bed-8faf-af78b42dd109" providerId="ADAL" clId="{70969160-DF54-4897-B2BD-3A3B04B114EA}" dt="2021-05-28T23:22:16.822" v="520" actId="1038"/>
        <pc:sldMkLst>
          <pc:docMk/>
          <pc:sldMk cId="3198037467" sldId="1252"/>
        </pc:sldMkLst>
        <pc:spChg chg="mod">
          <ac:chgData name="Haihua" userId="5fcf27ec-ad9e-4bed-8faf-af78b42dd109" providerId="ADAL" clId="{70969160-DF54-4897-B2BD-3A3B04B114EA}" dt="2021-05-28T23:21:48.996" v="478"/>
          <ac:spMkLst>
            <pc:docMk/>
            <pc:sldMk cId="3198037467" sldId="1252"/>
            <ac:spMk id="2" creationId="{845BE0D3-C438-4B1E-8C55-7538F2D6EBD4}"/>
          </ac:spMkLst>
        </pc:spChg>
        <pc:spChg chg="add mod">
          <ac:chgData name="Haihua" userId="5fcf27ec-ad9e-4bed-8faf-af78b42dd109" providerId="ADAL" clId="{70969160-DF54-4897-B2BD-3A3B04B114EA}" dt="2021-05-28T23:22:16.822" v="520" actId="1038"/>
          <ac:spMkLst>
            <pc:docMk/>
            <pc:sldMk cId="3198037467" sldId="1252"/>
            <ac:spMk id="9" creationId="{BABC2829-3E80-4CDB-8AE3-D8069996B902}"/>
          </ac:spMkLst>
        </pc:spChg>
        <pc:picChg chg="add mod">
          <ac:chgData name="Haihua" userId="5fcf27ec-ad9e-4bed-8faf-af78b42dd109" providerId="ADAL" clId="{70969160-DF54-4897-B2BD-3A3B04B114EA}" dt="2021-05-28T23:22:16.822" v="520" actId="1038"/>
          <ac:picMkLst>
            <pc:docMk/>
            <pc:sldMk cId="3198037467" sldId="1252"/>
            <ac:picMk id="10" creationId="{09FE9318-D60B-401D-95D6-0FFB9350B27A}"/>
          </ac:picMkLst>
        </pc:picChg>
        <pc:picChg chg="add mod">
          <ac:chgData name="Haihua" userId="5fcf27ec-ad9e-4bed-8faf-af78b42dd109" providerId="ADAL" clId="{70969160-DF54-4897-B2BD-3A3B04B114EA}" dt="2021-05-28T23:22:16.822" v="520" actId="1038"/>
          <ac:picMkLst>
            <pc:docMk/>
            <pc:sldMk cId="3198037467" sldId="1252"/>
            <ac:picMk id="11" creationId="{83623C99-B6D6-44D4-9CDB-1B3C0023D7DF}"/>
          </ac:picMkLst>
        </pc:picChg>
        <pc:picChg chg="add mod">
          <ac:chgData name="Haihua" userId="5fcf27ec-ad9e-4bed-8faf-af78b42dd109" providerId="ADAL" clId="{70969160-DF54-4897-B2BD-3A3B04B114EA}" dt="2021-05-28T23:22:16.822" v="520" actId="1038"/>
          <ac:picMkLst>
            <pc:docMk/>
            <pc:sldMk cId="3198037467" sldId="1252"/>
            <ac:picMk id="12" creationId="{01E17EF7-3F11-44E4-B26D-19C8D1A20AEF}"/>
          </ac:picMkLst>
        </pc:picChg>
        <pc:picChg chg="add mod">
          <ac:chgData name="Haihua" userId="5fcf27ec-ad9e-4bed-8faf-af78b42dd109" providerId="ADAL" clId="{70969160-DF54-4897-B2BD-3A3B04B114EA}" dt="2021-05-28T23:22:16.822" v="520" actId="1038"/>
          <ac:picMkLst>
            <pc:docMk/>
            <pc:sldMk cId="3198037467" sldId="1252"/>
            <ac:picMk id="13" creationId="{527A2EC7-2BA1-44FB-BFE7-4D939E1BCCBF}"/>
          </ac:picMkLst>
        </pc:picChg>
      </pc:sldChg>
      <pc:sldChg chg="addSp modSp add">
        <pc:chgData name="Haihua" userId="5fcf27ec-ad9e-4bed-8faf-af78b42dd109" providerId="ADAL" clId="{70969160-DF54-4897-B2BD-3A3B04B114EA}" dt="2021-05-28T23:22:46.529" v="522"/>
        <pc:sldMkLst>
          <pc:docMk/>
          <pc:sldMk cId="369168053" sldId="1253"/>
        </pc:sldMkLst>
        <pc:spChg chg="mod">
          <ac:chgData name="Haihua" userId="5fcf27ec-ad9e-4bed-8faf-af78b42dd109" providerId="ADAL" clId="{70969160-DF54-4897-B2BD-3A3B04B114EA}" dt="2021-05-28T23:22:32.824" v="521"/>
          <ac:spMkLst>
            <pc:docMk/>
            <pc:sldMk cId="369168053" sldId="1253"/>
            <ac:spMk id="2" creationId="{845BE0D3-C438-4B1E-8C55-7538F2D6EBD4}"/>
          </ac:spMkLst>
        </pc:spChg>
        <pc:spChg chg="add mod">
          <ac:chgData name="Haihua" userId="5fcf27ec-ad9e-4bed-8faf-af78b42dd109" providerId="ADAL" clId="{70969160-DF54-4897-B2BD-3A3B04B114EA}" dt="2021-05-28T23:22:46.529" v="522"/>
          <ac:spMkLst>
            <pc:docMk/>
            <pc:sldMk cId="369168053" sldId="1253"/>
            <ac:spMk id="9" creationId="{39DBFBA1-77CF-44A5-A0C7-A9CDD328030D}"/>
          </ac:spMkLst>
        </pc:spChg>
        <pc:picChg chg="add mod">
          <ac:chgData name="Haihua" userId="5fcf27ec-ad9e-4bed-8faf-af78b42dd109" providerId="ADAL" clId="{70969160-DF54-4897-B2BD-3A3B04B114EA}" dt="2021-05-28T23:22:46.529" v="522"/>
          <ac:picMkLst>
            <pc:docMk/>
            <pc:sldMk cId="369168053" sldId="1253"/>
            <ac:picMk id="10" creationId="{4841C554-A7FD-45C6-BCCA-E52B798CCBC0}"/>
          </ac:picMkLst>
        </pc:picChg>
        <pc:picChg chg="add mod">
          <ac:chgData name="Haihua" userId="5fcf27ec-ad9e-4bed-8faf-af78b42dd109" providerId="ADAL" clId="{70969160-DF54-4897-B2BD-3A3B04B114EA}" dt="2021-05-28T23:22:46.529" v="522"/>
          <ac:picMkLst>
            <pc:docMk/>
            <pc:sldMk cId="369168053" sldId="1253"/>
            <ac:picMk id="11" creationId="{E4CB9C04-B747-43C6-B77A-DA37A0D8FFD9}"/>
          </ac:picMkLst>
        </pc:picChg>
        <pc:picChg chg="add mod">
          <ac:chgData name="Haihua" userId="5fcf27ec-ad9e-4bed-8faf-af78b42dd109" providerId="ADAL" clId="{70969160-DF54-4897-B2BD-3A3B04B114EA}" dt="2021-05-28T23:22:46.529" v="522"/>
          <ac:picMkLst>
            <pc:docMk/>
            <pc:sldMk cId="369168053" sldId="1253"/>
            <ac:picMk id="12" creationId="{A7120B9E-146E-4B62-B470-07F649293E30}"/>
          </ac:picMkLst>
        </pc:picChg>
        <pc:picChg chg="add mod">
          <ac:chgData name="Haihua" userId="5fcf27ec-ad9e-4bed-8faf-af78b42dd109" providerId="ADAL" clId="{70969160-DF54-4897-B2BD-3A3B04B114EA}" dt="2021-05-28T23:22:46.529" v="522"/>
          <ac:picMkLst>
            <pc:docMk/>
            <pc:sldMk cId="369168053" sldId="1253"/>
            <ac:picMk id="13" creationId="{10E426EE-D642-416F-99A5-7C176AFCC2A5}"/>
          </ac:picMkLst>
        </pc:picChg>
        <pc:picChg chg="add mod">
          <ac:chgData name="Haihua" userId="5fcf27ec-ad9e-4bed-8faf-af78b42dd109" providerId="ADAL" clId="{70969160-DF54-4897-B2BD-3A3B04B114EA}" dt="2021-05-28T23:22:46.529" v="522"/>
          <ac:picMkLst>
            <pc:docMk/>
            <pc:sldMk cId="369168053" sldId="1253"/>
            <ac:picMk id="14" creationId="{91316440-DE15-4963-B6C4-A19418A26BA8}"/>
          </ac:picMkLst>
        </pc:picChg>
        <pc:picChg chg="add mod">
          <ac:chgData name="Haihua" userId="5fcf27ec-ad9e-4bed-8faf-af78b42dd109" providerId="ADAL" clId="{70969160-DF54-4897-B2BD-3A3B04B114EA}" dt="2021-05-28T23:22:46.529" v="522"/>
          <ac:picMkLst>
            <pc:docMk/>
            <pc:sldMk cId="369168053" sldId="1253"/>
            <ac:picMk id="15" creationId="{6D268403-41D1-47BE-B08F-9852B5083CC6}"/>
          </ac:picMkLst>
        </pc:picChg>
      </pc:sldChg>
      <pc:sldChg chg="addSp modSp add">
        <pc:chgData name="Haihua" userId="5fcf27ec-ad9e-4bed-8faf-af78b42dd109" providerId="ADAL" clId="{70969160-DF54-4897-B2BD-3A3B04B114EA}" dt="2021-05-28T23:23:21.810" v="524"/>
        <pc:sldMkLst>
          <pc:docMk/>
          <pc:sldMk cId="1006027542" sldId="1254"/>
        </pc:sldMkLst>
        <pc:spChg chg="mod">
          <ac:chgData name="Haihua" userId="5fcf27ec-ad9e-4bed-8faf-af78b42dd109" providerId="ADAL" clId="{70969160-DF54-4897-B2BD-3A3B04B114EA}" dt="2021-05-28T23:23:12.876" v="523"/>
          <ac:spMkLst>
            <pc:docMk/>
            <pc:sldMk cId="1006027542" sldId="1254"/>
            <ac:spMk id="2" creationId="{845BE0D3-C438-4B1E-8C55-7538F2D6EBD4}"/>
          </ac:spMkLst>
        </pc:spChg>
        <pc:spChg chg="add mod">
          <ac:chgData name="Haihua" userId="5fcf27ec-ad9e-4bed-8faf-af78b42dd109" providerId="ADAL" clId="{70969160-DF54-4897-B2BD-3A3B04B114EA}" dt="2021-05-28T23:23:21.810" v="524"/>
          <ac:spMkLst>
            <pc:docMk/>
            <pc:sldMk cId="1006027542" sldId="1254"/>
            <ac:spMk id="9" creationId="{2493B8CD-B6BD-4F63-AE10-ED8BFF457BD9}"/>
          </ac:spMkLst>
        </pc:spChg>
        <pc:picChg chg="add mod">
          <ac:chgData name="Haihua" userId="5fcf27ec-ad9e-4bed-8faf-af78b42dd109" providerId="ADAL" clId="{70969160-DF54-4897-B2BD-3A3B04B114EA}" dt="2021-05-28T23:23:21.810" v="524"/>
          <ac:picMkLst>
            <pc:docMk/>
            <pc:sldMk cId="1006027542" sldId="1254"/>
            <ac:picMk id="10" creationId="{F611E405-5EC6-46EB-8587-D5FEC18BCA23}"/>
          </ac:picMkLst>
        </pc:picChg>
      </pc:sldChg>
      <pc:sldChg chg="addSp modSp add">
        <pc:chgData name="Haihua" userId="5fcf27ec-ad9e-4bed-8faf-af78b42dd109" providerId="ADAL" clId="{70969160-DF54-4897-B2BD-3A3B04B114EA}" dt="2021-05-28T23:23:57.952" v="526"/>
        <pc:sldMkLst>
          <pc:docMk/>
          <pc:sldMk cId="2834358953" sldId="1255"/>
        </pc:sldMkLst>
        <pc:spChg chg="mod">
          <ac:chgData name="Haihua" userId="5fcf27ec-ad9e-4bed-8faf-af78b42dd109" providerId="ADAL" clId="{70969160-DF54-4897-B2BD-3A3B04B114EA}" dt="2021-05-28T23:23:46.744" v="525"/>
          <ac:spMkLst>
            <pc:docMk/>
            <pc:sldMk cId="2834358953" sldId="1255"/>
            <ac:spMk id="2" creationId="{845BE0D3-C438-4B1E-8C55-7538F2D6EBD4}"/>
          </ac:spMkLst>
        </pc:spChg>
        <pc:spChg chg="add mod">
          <ac:chgData name="Haihua" userId="5fcf27ec-ad9e-4bed-8faf-af78b42dd109" providerId="ADAL" clId="{70969160-DF54-4897-B2BD-3A3B04B114EA}" dt="2021-05-28T23:23:57.952" v="526"/>
          <ac:spMkLst>
            <pc:docMk/>
            <pc:sldMk cId="2834358953" sldId="1255"/>
            <ac:spMk id="9" creationId="{F30EBBBB-641B-4601-AFFD-5E9E15CD5F51}"/>
          </ac:spMkLst>
        </pc:spChg>
        <pc:picChg chg="add mod">
          <ac:chgData name="Haihua" userId="5fcf27ec-ad9e-4bed-8faf-af78b42dd109" providerId="ADAL" clId="{70969160-DF54-4897-B2BD-3A3B04B114EA}" dt="2021-05-28T23:23:57.952" v="526"/>
          <ac:picMkLst>
            <pc:docMk/>
            <pc:sldMk cId="2834358953" sldId="1255"/>
            <ac:picMk id="10" creationId="{C580925F-FD69-46CA-AF83-9A6EEB10F7E5}"/>
          </ac:picMkLst>
        </pc:picChg>
        <pc:picChg chg="add mod">
          <ac:chgData name="Haihua" userId="5fcf27ec-ad9e-4bed-8faf-af78b42dd109" providerId="ADAL" clId="{70969160-DF54-4897-B2BD-3A3B04B114EA}" dt="2021-05-28T23:23:57.952" v="526"/>
          <ac:picMkLst>
            <pc:docMk/>
            <pc:sldMk cId="2834358953" sldId="1255"/>
            <ac:picMk id="11" creationId="{2A87BF2B-F69F-49A6-A6EE-214306908A20}"/>
          </ac:picMkLst>
        </pc:picChg>
        <pc:picChg chg="add mod">
          <ac:chgData name="Haihua" userId="5fcf27ec-ad9e-4bed-8faf-af78b42dd109" providerId="ADAL" clId="{70969160-DF54-4897-B2BD-3A3B04B114EA}" dt="2021-05-28T23:23:57.952" v="526"/>
          <ac:picMkLst>
            <pc:docMk/>
            <pc:sldMk cId="2834358953" sldId="1255"/>
            <ac:picMk id="12" creationId="{72E094A2-8626-4A35-BA9A-DD07504D3F4C}"/>
          </ac:picMkLst>
        </pc:picChg>
        <pc:picChg chg="add mod">
          <ac:chgData name="Haihua" userId="5fcf27ec-ad9e-4bed-8faf-af78b42dd109" providerId="ADAL" clId="{70969160-DF54-4897-B2BD-3A3B04B114EA}" dt="2021-05-28T23:23:57.952" v="526"/>
          <ac:picMkLst>
            <pc:docMk/>
            <pc:sldMk cId="2834358953" sldId="1255"/>
            <ac:picMk id="13" creationId="{9CB4C8B3-02F1-4520-86C3-DBAD224A8689}"/>
          </ac:picMkLst>
        </pc:picChg>
      </pc:sldChg>
      <pc:sldChg chg="addSp modSp add">
        <pc:chgData name="Haihua" userId="5fcf27ec-ad9e-4bed-8faf-af78b42dd109" providerId="ADAL" clId="{70969160-DF54-4897-B2BD-3A3B04B114EA}" dt="2021-05-28T23:24:31.849" v="528"/>
        <pc:sldMkLst>
          <pc:docMk/>
          <pc:sldMk cId="3068335307" sldId="1256"/>
        </pc:sldMkLst>
        <pc:spChg chg="mod">
          <ac:chgData name="Haihua" userId="5fcf27ec-ad9e-4bed-8faf-af78b42dd109" providerId="ADAL" clId="{70969160-DF54-4897-B2BD-3A3B04B114EA}" dt="2021-05-28T23:24:20.834" v="527"/>
          <ac:spMkLst>
            <pc:docMk/>
            <pc:sldMk cId="3068335307" sldId="1256"/>
            <ac:spMk id="2" creationId="{845BE0D3-C438-4B1E-8C55-7538F2D6EBD4}"/>
          </ac:spMkLst>
        </pc:spChg>
        <pc:spChg chg="add mod">
          <ac:chgData name="Haihua" userId="5fcf27ec-ad9e-4bed-8faf-af78b42dd109" providerId="ADAL" clId="{70969160-DF54-4897-B2BD-3A3B04B114EA}" dt="2021-05-28T23:24:31.849" v="528"/>
          <ac:spMkLst>
            <pc:docMk/>
            <pc:sldMk cId="3068335307" sldId="1256"/>
            <ac:spMk id="9" creationId="{6EDFA347-28F9-460D-B246-6D874170A666}"/>
          </ac:spMkLst>
        </pc:spChg>
        <pc:picChg chg="add mod">
          <ac:chgData name="Haihua" userId="5fcf27ec-ad9e-4bed-8faf-af78b42dd109" providerId="ADAL" clId="{70969160-DF54-4897-B2BD-3A3B04B114EA}" dt="2021-05-28T23:24:31.849" v="528"/>
          <ac:picMkLst>
            <pc:docMk/>
            <pc:sldMk cId="3068335307" sldId="1256"/>
            <ac:picMk id="10" creationId="{51497A1E-B6BE-4E60-8A3A-3CD56611AE5A}"/>
          </ac:picMkLst>
        </pc:picChg>
        <pc:picChg chg="add mod">
          <ac:chgData name="Haihua" userId="5fcf27ec-ad9e-4bed-8faf-af78b42dd109" providerId="ADAL" clId="{70969160-DF54-4897-B2BD-3A3B04B114EA}" dt="2021-05-28T23:24:31.849" v="528"/>
          <ac:picMkLst>
            <pc:docMk/>
            <pc:sldMk cId="3068335307" sldId="1256"/>
            <ac:picMk id="11" creationId="{1A07F1A5-333E-4945-BC96-48B4BBB6ED5B}"/>
          </ac:picMkLst>
        </pc:picChg>
      </pc:sldChg>
      <pc:sldChg chg="addSp modSp add">
        <pc:chgData name="Haihua" userId="5fcf27ec-ad9e-4bed-8faf-af78b42dd109" providerId="ADAL" clId="{70969160-DF54-4897-B2BD-3A3B04B114EA}" dt="2021-05-28T23:26:06.890" v="549"/>
        <pc:sldMkLst>
          <pc:docMk/>
          <pc:sldMk cId="2852123379" sldId="1257"/>
        </pc:sldMkLst>
        <pc:spChg chg="mod">
          <ac:chgData name="Haihua" userId="5fcf27ec-ad9e-4bed-8faf-af78b42dd109" providerId="ADAL" clId="{70969160-DF54-4897-B2BD-3A3B04B114EA}" dt="2021-05-28T23:26:00.009" v="548"/>
          <ac:spMkLst>
            <pc:docMk/>
            <pc:sldMk cId="2852123379" sldId="1257"/>
            <ac:spMk id="2" creationId="{845BE0D3-C438-4B1E-8C55-7538F2D6EBD4}"/>
          </ac:spMkLst>
        </pc:spChg>
        <pc:spChg chg="add mod">
          <ac:chgData name="Haihua" userId="5fcf27ec-ad9e-4bed-8faf-af78b42dd109" providerId="ADAL" clId="{70969160-DF54-4897-B2BD-3A3B04B114EA}" dt="2021-05-28T23:26:06.890" v="549"/>
          <ac:spMkLst>
            <pc:docMk/>
            <pc:sldMk cId="2852123379" sldId="1257"/>
            <ac:spMk id="9" creationId="{4F721473-7B10-4885-B623-CF03C36BC068}"/>
          </ac:spMkLst>
        </pc:spChg>
        <pc:picChg chg="add mod">
          <ac:chgData name="Haihua" userId="5fcf27ec-ad9e-4bed-8faf-af78b42dd109" providerId="ADAL" clId="{70969160-DF54-4897-B2BD-3A3B04B114EA}" dt="2021-05-28T23:26:06.890" v="549"/>
          <ac:picMkLst>
            <pc:docMk/>
            <pc:sldMk cId="2852123379" sldId="1257"/>
            <ac:picMk id="10" creationId="{6961DF15-E64F-4E92-AD2C-B9E4FF04EC24}"/>
          </ac:picMkLst>
        </pc:picChg>
      </pc:sldChg>
      <pc:sldChg chg="addSp delSp modSp add mod">
        <pc:chgData name="Haihua" userId="5fcf27ec-ad9e-4bed-8faf-af78b42dd109" providerId="ADAL" clId="{70969160-DF54-4897-B2BD-3A3B04B114EA}" dt="2021-05-28T23:21:30.535" v="477" actId="1076"/>
        <pc:sldMkLst>
          <pc:docMk/>
          <pc:sldMk cId="477217724" sldId="1258"/>
        </pc:sldMkLst>
        <pc:spChg chg="del">
          <ac:chgData name="Haihua" userId="5fcf27ec-ad9e-4bed-8faf-af78b42dd109" providerId="ADAL" clId="{70969160-DF54-4897-B2BD-3A3B04B114EA}" dt="2021-05-28T23:21:15.587" v="475" actId="478"/>
          <ac:spMkLst>
            <pc:docMk/>
            <pc:sldMk cId="477217724" sldId="1258"/>
            <ac:spMk id="9" creationId="{0E80A12F-6B95-45CB-8974-A1E6F4FB2CA4}"/>
          </ac:spMkLst>
        </pc:spChg>
        <pc:spChg chg="add mod">
          <ac:chgData name="Haihua" userId="5fcf27ec-ad9e-4bed-8faf-af78b42dd109" providerId="ADAL" clId="{70969160-DF54-4897-B2BD-3A3B04B114EA}" dt="2021-05-28T23:21:30.535" v="477" actId="1076"/>
          <ac:spMkLst>
            <pc:docMk/>
            <pc:sldMk cId="477217724" sldId="1258"/>
            <ac:spMk id="12" creationId="{538F1E24-F8CB-4825-A0CC-00DEA1715419}"/>
          </ac:spMkLst>
        </pc:spChg>
        <pc:picChg chg="del">
          <ac:chgData name="Haihua" userId="5fcf27ec-ad9e-4bed-8faf-af78b42dd109" providerId="ADAL" clId="{70969160-DF54-4897-B2BD-3A3B04B114EA}" dt="2021-05-28T23:21:13.353" v="473" actId="478"/>
          <ac:picMkLst>
            <pc:docMk/>
            <pc:sldMk cId="477217724" sldId="1258"/>
            <ac:picMk id="10" creationId="{D53BAFEC-4CA6-4BB1-A9F2-81ED13D8912A}"/>
          </ac:picMkLst>
        </pc:picChg>
        <pc:picChg chg="del">
          <ac:chgData name="Haihua" userId="5fcf27ec-ad9e-4bed-8faf-af78b42dd109" providerId="ADAL" clId="{70969160-DF54-4897-B2BD-3A3B04B114EA}" dt="2021-05-28T23:21:13.962" v="474" actId="478"/>
          <ac:picMkLst>
            <pc:docMk/>
            <pc:sldMk cId="477217724" sldId="1258"/>
            <ac:picMk id="11" creationId="{8055852B-168E-4718-9F09-3982051FC268}"/>
          </ac:picMkLst>
        </pc:picChg>
        <pc:picChg chg="add mod">
          <ac:chgData name="Haihua" userId="5fcf27ec-ad9e-4bed-8faf-af78b42dd109" providerId="ADAL" clId="{70969160-DF54-4897-B2BD-3A3B04B114EA}" dt="2021-05-28T23:21:26.501" v="476"/>
          <ac:picMkLst>
            <pc:docMk/>
            <pc:sldMk cId="477217724" sldId="1258"/>
            <ac:picMk id="13" creationId="{6D467104-250F-45F4-954E-915E12EC5F1B}"/>
          </ac:picMkLst>
        </pc:picChg>
        <pc:picChg chg="add mod">
          <ac:chgData name="Haihua" userId="5fcf27ec-ad9e-4bed-8faf-af78b42dd109" providerId="ADAL" clId="{70969160-DF54-4897-B2BD-3A3B04B114EA}" dt="2021-05-28T23:21:26.501" v="476"/>
          <ac:picMkLst>
            <pc:docMk/>
            <pc:sldMk cId="477217724" sldId="1258"/>
            <ac:picMk id="14" creationId="{3C05FAE0-EDE0-4461-AA8B-BADD485959B5}"/>
          </ac:picMkLst>
        </pc:picChg>
        <pc:picChg chg="add mod">
          <ac:chgData name="Haihua" userId="5fcf27ec-ad9e-4bed-8faf-af78b42dd109" providerId="ADAL" clId="{70969160-DF54-4897-B2BD-3A3B04B114EA}" dt="2021-05-28T23:21:26.501" v="476"/>
          <ac:picMkLst>
            <pc:docMk/>
            <pc:sldMk cId="477217724" sldId="1258"/>
            <ac:picMk id="15" creationId="{0CC956FB-E9F5-4846-AF70-4B488E66C393}"/>
          </ac:picMkLst>
        </pc:picChg>
        <pc:picChg chg="add mod">
          <ac:chgData name="Haihua" userId="5fcf27ec-ad9e-4bed-8faf-af78b42dd109" providerId="ADAL" clId="{70969160-DF54-4897-B2BD-3A3B04B114EA}" dt="2021-05-28T23:21:26.501" v="476"/>
          <ac:picMkLst>
            <pc:docMk/>
            <pc:sldMk cId="477217724" sldId="1258"/>
            <ac:picMk id="16" creationId="{1972AA0F-C0BF-484F-950C-979F99EE5839}"/>
          </ac:picMkLst>
        </pc:picChg>
        <pc:picChg chg="add mod">
          <ac:chgData name="Haihua" userId="5fcf27ec-ad9e-4bed-8faf-af78b42dd109" providerId="ADAL" clId="{70969160-DF54-4897-B2BD-3A3B04B114EA}" dt="2021-05-28T23:21:26.501" v="476"/>
          <ac:picMkLst>
            <pc:docMk/>
            <pc:sldMk cId="477217724" sldId="1258"/>
            <ac:picMk id="17" creationId="{9BA786E5-3507-442E-BBE7-9688B2210245}"/>
          </ac:picMkLst>
        </pc:picChg>
        <pc:picChg chg="add mod">
          <ac:chgData name="Haihua" userId="5fcf27ec-ad9e-4bed-8faf-af78b42dd109" providerId="ADAL" clId="{70969160-DF54-4897-B2BD-3A3B04B114EA}" dt="2021-05-28T23:21:26.501" v="476"/>
          <ac:picMkLst>
            <pc:docMk/>
            <pc:sldMk cId="477217724" sldId="1258"/>
            <ac:picMk id="18" creationId="{36ABF85A-3C5E-43E9-96AA-0CF5FA1DF72B}"/>
          </ac:picMkLst>
        </pc:picChg>
      </pc:sldChg>
      <pc:sldChg chg="addSp modSp add mod">
        <pc:chgData name="Haihua" userId="5fcf27ec-ad9e-4bed-8faf-af78b42dd109" providerId="ADAL" clId="{70969160-DF54-4897-B2BD-3A3B04B114EA}" dt="2021-05-28T23:26:33.650" v="552" actId="1076"/>
        <pc:sldMkLst>
          <pc:docMk/>
          <pc:sldMk cId="2719656717" sldId="1259"/>
        </pc:sldMkLst>
        <pc:spChg chg="mod">
          <ac:chgData name="Haihua" userId="5fcf27ec-ad9e-4bed-8faf-af78b42dd109" providerId="ADAL" clId="{70969160-DF54-4897-B2BD-3A3B04B114EA}" dt="2021-05-28T23:26:20.523" v="550"/>
          <ac:spMkLst>
            <pc:docMk/>
            <pc:sldMk cId="2719656717" sldId="1259"/>
            <ac:spMk id="2" creationId="{845BE0D3-C438-4B1E-8C55-7538F2D6EBD4}"/>
          </ac:spMkLst>
        </pc:spChg>
        <pc:spChg chg="add mod">
          <ac:chgData name="Haihua" userId="5fcf27ec-ad9e-4bed-8faf-af78b42dd109" providerId="ADAL" clId="{70969160-DF54-4897-B2BD-3A3B04B114EA}" dt="2021-05-28T23:26:33.650" v="552" actId="1076"/>
          <ac:spMkLst>
            <pc:docMk/>
            <pc:sldMk cId="2719656717" sldId="1259"/>
            <ac:spMk id="9" creationId="{9F0F799D-6C98-4755-8849-E55BA8FB7302}"/>
          </ac:spMkLst>
        </pc:spChg>
        <pc:picChg chg="add mod">
          <ac:chgData name="Haihua" userId="5fcf27ec-ad9e-4bed-8faf-af78b42dd109" providerId="ADAL" clId="{70969160-DF54-4897-B2BD-3A3B04B114EA}" dt="2021-05-28T23:26:33.650" v="552" actId="1076"/>
          <ac:picMkLst>
            <pc:docMk/>
            <pc:sldMk cId="2719656717" sldId="1259"/>
            <ac:picMk id="10" creationId="{8F49A00D-106B-4BD3-B14E-08F9BDD663AD}"/>
          </ac:picMkLst>
        </pc:picChg>
        <pc:picChg chg="add mod">
          <ac:chgData name="Haihua" userId="5fcf27ec-ad9e-4bed-8faf-af78b42dd109" providerId="ADAL" clId="{70969160-DF54-4897-B2BD-3A3B04B114EA}" dt="2021-05-28T23:26:33.650" v="552" actId="1076"/>
          <ac:picMkLst>
            <pc:docMk/>
            <pc:sldMk cId="2719656717" sldId="1259"/>
            <ac:picMk id="11" creationId="{1A0310AA-4D25-42A7-B881-360BF514E83A}"/>
          </ac:picMkLst>
        </pc:picChg>
      </pc:sldChg>
      <pc:sldChg chg="addSp modSp add">
        <pc:chgData name="Haihua" userId="5fcf27ec-ad9e-4bed-8faf-af78b42dd109" providerId="ADAL" clId="{70969160-DF54-4897-B2BD-3A3B04B114EA}" dt="2021-05-28T23:27:07.991" v="554"/>
        <pc:sldMkLst>
          <pc:docMk/>
          <pc:sldMk cId="1105290759" sldId="1260"/>
        </pc:sldMkLst>
        <pc:spChg chg="mod">
          <ac:chgData name="Haihua" userId="5fcf27ec-ad9e-4bed-8faf-af78b42dd109" providerId="ADAL" clId="{70969160-DF54-4897-B2BD-3A3B04B114EA}" dt="2021-05-28T23:26:58.983" v="553"/>
          <ac:spMkLst>
            <pc:docMk/>
            <pc:sldMk cId="1105290759" sldId="1260"/>
            <ac:spMk id="2" creationId="{845BE0D3-C438-4B1E-8C55-7538F2D6EBD4}"/>
          </ac:spMkLst>
        </pc:spChg>
        <pc:spChg chg="add mod">
          <ac:chgData name="Haihua" userId="5fcf27ec-ad9e-4bed-8faf-af78b42dd109" providerId="ADAL" clId="{70969160-DF54-4897-B2BD-3A3B04B114EA}" dt="2021-05-28T23:27:07.991" v="554"/>
          <ac:spMkLst>
            <pc:docMk/>
            <pc:sldMk cId="1105290759" sldId="1260"/>
            <ac:spMk id="9" creationId="{B738A0FC-BA1D-4768-834D-F96B224BE85E}"/>
          </ac:spMkLst>
        </pc:spChg>
        <pc:picChg chg="add mod">
          <ac:chgData name="Haihua" userId="5fcf27ec-ad9e-4bed-8faf-af78b42dd109" providerId="ADAL" clId="{70969160-DF54-4897-B2BD-3A3B04B114EA}" dt="2021-05-28T23:27:07.991" v="554"/>
          <ac:picMkLst>
            <pc:docMk/>
            <pc:sldMk cId="1105290759" sldId="1260"/>
            <ac:picMk id="10" creationId="{5352C742-BD97-4FA3-A11A-83B5C1DC5EF8}"/>
          </ac:picMkLst>
        </pc:picChg>
        <pc:picChg chg="add mod">
          <ac:chgData name="Haihua" userId="5fcf27ec-ad9e-4bed-8faf-af78b42dd109" providerId="ADAL" clId="{70969160-DF54-4897-B2BD-3A3B04B114EA}" dt="2021-05-28T23:27:07.991" v="554"/>
          <ac:picMkLst>
            <pc:docMk/>
            <pc:sldMk cId="1105290759" sldId="1260"/>
            <ac:picMk id="11" creationId="{AB02E4AD-2AF9-4ACD-A379-FE8BD894DB33}"/>
          </ac:picMkLst>
        </pc:picChg>
        <pc:picChg chg="add mod">
          <ac:chgData name="Haihua" userId="5fcf27ec-ad9e-4bed-8faf-af78b42dd109" providerId="ADAL" clId="{70969160-DF54-4897-B2BD-3A3B04B114EA}" dt="2021-05-28T23:27:07.991" v="554"/>
          <ac:picMkLst>
            <pc:docMk/>
            <pc:sldMk cId="1105290759" sldId="1260"/>
            <ac:picMk id="12" creationId="{B9E61381-B3D5-4767-A426-8EAD77A7145F}"/>
          </ac:picMkLst>
        </pc:picChg>
      </pc:sldChg>
      <pc:sldChg chg="addSp modSp add mod">
        <pc:chgData name="Haihua" userId="5fcf27ec-ad9e-4bed-8faf-af78b42dd109" providerId="ADAL" clId="{70969160-DF54-4897-B2BD-3A3B04B114EA}" dt="2021-05-28T23:29:24.993" v="579" actId="1076"/>
        <pc:sldMkLst>
          <pc:docMk/>
          <pc:sldMk cId="1105020732" sldId="1261"/>
        </pc:sldMkLst>
        <pc:spChg chg="mod">
          <ac:chgData name="Haihua" userId="5fcf27ec-ad9e-4bed-8faf-af78b42dd109" providerId="ADAL" clId="{70969160-DF54-4897-B2BD-3A3B04B114EA}" dt="2021-05-28T23:27:29.546" v="555"/>
          <ac:spMkLst>
            <pc:docMk/>
            <pc:sldMk cId="1105020732" sldId="1261"/>
            <ac:spMk id="2" creationId="{845BE0D3-C438-4B1E-8C55-7538F2D6EBD4}"/>
          </ac:spMkLst>
        </pc:spChg>
        <pc:spChg chg="add mod">
          <ac:chgData name="Haihua" userId="5fcf27ec-ad9e-4bed-8faf-af78b42dd109" providerId="ADAL" clId="{70969160-DF54-4897-B2BD-3A3B04B114EA}" dt="2021-05-28T23:29:24.993" v="579" actId="1076"/>
          <ac:spMkLst>
            <pc:docMk/>
            <pc:sldMk cId="1105020732" sldId="1261"/>
            <ac:spMk id="9" creationId="{81302040-D13E-4B33-80F2-84A8F1BA2563}"/>
          </ac:spMkLst>
        </pc:spChg>
      </pc:sldChg>
      <pc:sldChg chg="addSp modSp add">
        <pc:chgData name="Haihua" userId="5fcf27ec-ad9e-4bed-8faf-af78b42dd109" providerId="ADAL" clId="{70969160-DF54-4897-B2BD-3A3B04B114EA}" dt="2021-05-28T23:29:50.439" v="581"/>
        <pc:sldMkLst>
          <pc:docMk/>
          <pc:sldMk cId="4274061754" sldId="1262"/>
        </pc:sldMkLst>
        <pc:spChg chg="mod">
          <ac:chgData name="Haihua" userId="5fcf27ec-ad9e-4bed-8faf-af78b42dd109" providerId="ADAL" clId="{70969160-DF54-4897-B2BD-3A3B04B114EA}" dt="2021-05-28T23:29:41.289" v="580"/>
          <ac:spMkLst>
            <pc:docMk/>
            <pc:sldMk cId="4274061754" sldId="1262"/>
            <ac:spMk id="2" creationId="{845BE0D3-C438-4B1E-8C55-7538F2D6EBD4}"/>
          </ac:spMkLst>
        </pc:spChg>
        <pc:spChg chg="add mod">
          <ac:chgData name="Haihua" userId="5fcf27ec-ad9e-4bed-8faf-af78b42dd109" providerId="ADAL" clId="{70969160-DF54-4897-B2BD-3A3B04B114EA}" dt="2021-05-28T23:29:50.439" v="581"/>
          <ac:spMkLst>
            <pc:docMk/>
            <pc:sldMk cId="4274061754" sldId="1262"/>
            <ac:spMk id="9" creationId="{10330314-4C8A-49C9-8DE1-9AE5DE510DEB}"/>
          </ac:spMkLst>
        </pc:spChg>
        <pc:picChg chg="add mod">
          <ac:chgData name="Haihua" userId="5fcf27ec-ad9e-4bed-8faf-af78b42dd109" providerId="ADAL" clId="{70969160-DF54-4897-B2BD-3A3B04B114EA}" dt="2021-05-28T23:29:50.439" v="581"/>
          <ac:picMkLst>
            <pc:docMk/>
            <pc:sldMk cId="4274061754" sldId="1262"/>
            <ac:picMk id="10" creationId="{43EA5F17-EFBD-44FE-8A2A-42AEC3C75A10}"/>
          </ac:picMkLst>
        </pc:picChg>
        <pc:picChg chg="add mod">
          <ac:chgData name="Haihua" userId="5fcf27ec-ad9e-4bed-8faf-af78b42dd109" providerId="ADAL" clId="{70969160-DF54-4897-B2BD-3A3B04B114EA}" dt="2021-05-28T23:29:50.439" v="581"/>
          <ac:picMkLst>
            <pc:docMk/>
            <pc:sldMk cId="4274061754" sldId="1262"/>
            <ac:picMk id="11" creationId="{E851C2CA-1E21-4507-9753-807E7C188D99}"/>
          </ac:picMkLst>
        </pc:picChg>
        <pc:picChg chg="add mod">
          <ac:chgData name="Haihua" userId="5fcf27ec-ad9e-4bed-8faf-af78b42dd109" providerId="ADAL" clId="{70969160-DF54-4897-B2BD-3A3B04B114EA}" dt="2021-05-28T23:29:50.439" v="581"/>
          <ac:picMkLst>
            <pc:docMk/>
            <pc:sldMk cId="4274061754" sldId="1262"/>
            <ac:picMk id="12" creationId="{7614FCD5-A427-430C-8655-5AE1B7BD168E}"/>
          </ac:picMkLst>
        </pc:picChg>
        <pc:picChg chg="add mod">
          <ac:chgData name="Haihua" userId="5fcf27ec-ad9e-4bed-8faf-af78b42dd109" providerId="ADAL" clId="{70969160-DF54-4897-B2BD-3A3B04B114EA}" dt="2021-05-28T23:29:50.439" v="581"/>
          <ac:picMkLst>
            <pc:docMk/>
            <pc:sldMk cId="4274061754" sldId="1262"/>
            <ac:picMk id="13" creationId="{DB1B3184-FF8E-47BE-939C-E8B7C31275D1}"/>
          </ac:picMkLst>
        </pc:picChg>
      </pc:sldChg>
      <pc:sldChg chg="addSp modSp add mod">
        <pc:chgData name="Haihua" userId="5fcf27ec-ad9e-4bed-8faf-af78b42dd109" providerId="ADAL" clId="{70969160-DF54-4897-B2BD-3A3B04B114EA}" dt="2021-05-28T23:31:46.533" v="598" actId="404"/>
        <pc:sldMkLst>
          <pc:docMk/>
          <pc:sldMk cId="4070750751" sldId="1263"/>
        </pc:sldMkLst>
        <pc:spChg chg="mod">
          <ac:chgData name="Haihua" userId="5fcf27ec-ad9e-4bed-8faf-af78b42dd109" providerId="ADAL" clId="{70969160-DF54-4897-B2BD-3A3B04B114EA}" dt="2021-05-28T23:31:10.391" v="593" actId="20577"/>
          <ac:spMkLst>
            <pc:docMk/>
            <pc:sldMk cId="4070750751" sldId="1263"/>
            <ac:spMk id="2" creationId="{845BE0D3-C438-4B1E-8C55-7538F2D6EBD4}"/>
          </ac:spMkLst>
        </pc:spChg>
        <pc:spChg chg="add mod">
          <ac:chgData name="Haihua" userId="5fcf27ec-ad9e-4bed-8faf-af78b42dd109" providerId="ADAL" clId="{70969160-DF54-4897-B2BD-3A3B04B114EA}" dt="2021-05-28T23:31:42.395" v="597" actId="404"/>
          <ac:spMkLst>
            <pc:docMk/>
            <pc:sldMk cId="4070750751" sldId="1263"/>
            <ac:spMk id="9" creationId="{1F398F34-6C28-4462-9084-2BACE121CB77}"/>
          </ac:spMkLst>
        </pc:spChg>
        <pc:spChg chg="add mod">
          <ac:chgData name="Haihua" userId="5fcf27ec-ad9e-4bed-8faf-af78b42dd109" providerId="ADAL" clId="{70969160-DF54-4897-B2BD-3A3B04B114EA}" dt="2021-05-28T23:31:46.533" v="598" actId="404"/>
          <ac:spMkLst>
            <pc:docMk/>
            <pc:sldMk cId="4070750751" sldId="1263"/>
            <ac:spMk id="10" creationId="{24B8257A-B722-46E5-9FAE-D985F2F9D049}"/>
          </ac:spMkLst>
        </pc:spChg>
      </pc:sldChg>
      <pc:sldChg chg="add del">
        <pc:chgData name="Haihua" userId="5fcf27ec-ad9e-4bed-8faf-af78b42dd109" providerId="ADAL" clId="{70969160-DF54-4897-B2BD-3A3B04B114EA}" dt="2021-05-28T23:31:54.627" v="599" actId="47"/>
        <pc:sldMkLst>
          <pc:docMk/>
          <pc:sldMk cId="469589090" sldId="1264"/>
        </pc:sldMkLst>
      </pc:sldChg>
      <pc:sldChg chg="addSp delSp modSp add mod">
        <pc:chgData name="Haihua" userId="5fcf27ec-ad9e-4bed-8faf-af78b42dd109" providerId="ADAL" clId="{70969160-DF54-4897-B2BD-3A3B04B114EA}" dt="2021-05-28T23:25:29.622" v="545"/>
        <pc:sldMkLst>
          <pc:docMk/>
          <pc:sldMk cId="2264075252" sldId="1265"/>
        </pc:sldMkLst>
        <pc:spChg chg="del">
          <ac:chgData name="Haihua" userId="5fcf27ec-ad9e-4bed-8faf-af78b42dd109" providerId="ADAL" clId="{70969160-DF54-4897-B2BD-3A3B04B114EA}" dt="2021-05-28T23:24:56.902" v="537" actId="478"/>
          <ac:spMkLst>
            <pc:docMk/>
            <pc:sldMk cId="2264075252" sldId="1265"/>
            <ac:spMk id="9" creationId="{6EDFA347-28F9-460D-B246-6D874170A666}"/>
          </ac:spMkLst>
        </pc:spChg>
        <pc:spChg chg="add mod">
          <ac:chgData name="Haihua" userId="5fcf27ec-ad9e-4bed-8faf-af78b42dd109" providerId="ADAL" clId="{70969160-DF54-4897-B2BD-3A3B04B114EA}" dt="2021-05-28T23:25:29.622" v="545"/>
          <ac:spMkLst>
            <pc:docMk/>
            <pc:sldMk cId="2264075252" sldId="1265"/>
            <ac:spMk id="12" creationId="{C0444466-E1DF-4B8C-AC55-D87EC9B0A592}"/>
          </ac:spMkLst>
        </pc:spChg>
        <pc:picChg chg="del">
          <ac:chgData name="Haihua" userId="5fcf27ec-ad9e-4bed-8faf-af78b42dd109" providerId="ADAL" clId="{70969160-DF54-4897-B2BD-3A3B04B114EA}" dt="2021-05-28T23:24:57.615" v="538" actId="478"/>
          <ac:picMkLst>
            <pc:docMk/>
            <pc:sldMk cId="2264075252" sldId="1265"/>
            <ac:picMk id="10" creationId="{51497A1E-B6BE-4E60-8A3A-3CD56611AE5A}"/>
          </ac:picMkLst>
        </pc:picChg>
        <pc:picChg chg="del">
          <ac:chgData name="Haihua" userId="5fcf27ec-ad9e-4bed-8faf-af78b42dd109" providerId="ADAL" clId="{70969160-DF54-4897-B2BD-3A3B04B114EA}" dt="2021-05-28T23:24:58.162" v="539" actId="478"/>
          <ac:picMkLst>
            <pc:docMk/>
            <pc:sldMk cId="2264075252" sldId="1265"/>
            <ac:picMk id="11" creationId="{1A07F1A5-333E-4945-BC96-48B4BBB6ED5B}"/>
          </ac:picMkLst>
        </pc:picChg>
      </pc:sldChg>
      <pc:sldChg chg="addSp delSp modSp add mod ord">
        <pc:chgData name="Haihua" userId="5fcf27ec-ad9e-4bed-8faf-af78b42dd109" providerId="ADAL" clId="{70969160-DF54-4897-B2BD-3A3B04B114EA}" dt="2021-05-28T23:25:40.414" v="547"/>
        <pc:sldMkLst>
          <pc:docMk/>
          <pc:sldMk cId="2703319939" sldId="1266"/>
        </pc:sldMkLst>
        <pc:spChg chg="del mod">
          <ac:chgData name="Haihua" userId="5fcf27ec-ad9e-4bed-8faf-af78b42dd109" providerId="ADAL" clId="{70969160-DF54-4897-B2BD-3A3B04B114EA}" dt="2021-05-28T23:25:02.242" v="542" actId="478"/>
          <ac:spMkLst>
            <pc:docMk/>
            <pc:sldMk cId="2703319939" sldId="1266"/>
            <ac:spMk id="9" creationId="{6EDFA347-28F9-460D-B246-6D874170A666}"/>
          </ac:spMkLst>
        </pc:spChg>
        <pc:spChg chg="add mod">
          <ac:chgData name="Haihua" userId="5fcf27ec-ad9e-4bed-8faf-af78b42dd109" providerId="ADAL" clId="{70969160-DF54-4897-B2BD-3A3B04B114EA}" dt="2021-05-28T23:25:14.085" v="544"/>
          <ac:spMkLst>
            <pc:docMk/>
            <pc:sldMk cId="2703319939" sldId="1266"/>
            <ac:spMk id="12" creationId="{68568F3C-DBE0-4E4B-9F04-718A40EAF3AE}"/>
          </ac:spMkLst>
        </pc:spChg>
        <pc:picChg chg="del">
          <ac:chgData name="Haihua" userId="5fcf27ec-ad9e-4bed-8faf-af78b42dd109" providerId="ADAL" clId="{70969160-DF54-4897-B2BD-3A3B04B114EA}" dt="2021-05-28T23:25:00.162" v="540" actId="478"/>
          <ac:picMkLst>
            <pc:docMk/>
            <pc:sldMk cId="2703319939" sldId="1266"/>
            <ac:picMk id="10" creationId="{51497A1E-B6BE-4E60-8A3A-3CD56611AE5A}"/>
          </ac:picMkLst>
        </pc:picChg>
        <pc:picChg chg="del">
          <ac:chgData name="Haihua" userId="5fcf27ec-ad9e-4bed-8faf-af78b42dd109" providerId="ADAL" clId="{70969160-DF54-4897-B2BD-3A3B04B114EA}" dt="2021-05-28T23:25:02.951" v="543" actId="478"/>
          <ac:picMkLst>
            <pc:docMk/>
            <pc:sldMk cId="2703319939" sldId="1266"/>
            <ac:picMk id="11" creationId="{1A07F1A5-333E-4945-BC96-48B4BBB6ED5B}"/>
          </ac:picMkLst>
        </pc:picChg>
        <pc:picChg chg="add mod">
          <ac:chgData name="Haihua" userId="5fcf27ec-ad9e-4bed-8faf-af78b42dd109" providerId="ADAL" clId="{70969160-DF54-4897-B2BD-3A3B04B114EA}" dt="2021-05-28T23:25:14.085" v="544"/>
          <ac:picMkLst>
            <pc:docMk/>
            <pc:sldMk cId="2703319939" sldId="1266"/>
            <ac:picMk id="13" creationId="{D77316A7-F135-4F80-9111-C3FCF718F888}"/>
          </ac:picMkLst>
        </pc:picChg>
        <pc:picChg chg="add mod">
          <ac:chgData name="Haihua" userId="5fcf27ec-ad9e-4bed-8faf-af78b42dd109" providerId="ADAL" clId="{70969160-DF54-4897-B2BD-3A3B04B114EA}" dt="2021-05-28T23:25:14.085" v="544"/>
          <ac:picMkLst>
            <pc:docMk/>
            <pc:sldMk cId="2703319939" sldId="1266"/>
            <ac:picMk id="14" creationId="{D9FD456E-7E37-47CE-8BD5-2E87542A9C40}"/>
          </ac:picMkLst>
        </pc:picChg>
        <pc:picChg chg="add mod">
          <ac:chgData name="Haihua" userId="5fcf27ec-ad9e-4bed-8faf-af78b42dd109" providerId="ADAL" clId="{70969160-DF54-4897-B2BD-3A3B04B114EA}" dt="2021-05-28T23:25:14.085" v="544"/>
          <ac:picMkLst>
            <pc:docMk/>
            <pc:sldMk cId="2703319939" sldId="1266"/>
            <ac:picMk id="15" creationId="{41AB0ACF-1390-4895-87CF-234E447C3704}"/>
          </ac:picMkLst>
        </pc:picChg>
      </pc:sldChg>
      <pc:sldChg chg="addSp delSp modSp add mod ord">
        <pc:chgData name="Haihua" userId="5fcf27ec-ad9e-4bed-8faf-af78b42dd109" providerId="ADAL" clId="{70969160-DF54-4897-B2BD-3A3B04B114EA}" dt="2021-05-28T23:29:04.207" v="576"/>
        <pc:sldMkLst>
          <pc:docMk/>
          <pc:sldMk cId="2920288118" sldId="1267"/>
        </pc:sldMkLst>
        <pc:spChg chg="del">
          <ac:chgData name="Haihua" userId="5fcf27ec-ad9e-4bed-8faf-af78b42dd109" providerId="ADAL" clId="{70969160-DF54-4897-B2BD-3A3B04B114EA}" dt="2021-05-28T23:27:39.434" v="558" actId="478"/>
          <ac:spMkLst>
            <pc:docMk/>
            <pc:sldMk cId="2920288118" sldId="1267"/>
            <ac:spMk id="9" creationId="{B738A0FC-BA1D-4768-834D-F96B224BE85E}"/>
          </ac:spMkLst>
        </pc:spChg>
        <pc:spChg chg="add mod">
          <ac:chgData name="Haihua" userId="5fcf27ec-ad9e-4bed-8faf-af78b42dd109" providerId="ADAL" clId="{70969160-DF54-4897-B2BD-3A3B04B114EA}" dt="2021-05-28T23:28:27.398" v="571" actId="1076"/>
          <ac:spMkLst>
            <pc:docMk/>
            <pc:sldMk cId="2920288118" sldId="1267"/>
            <ac:spMk id="13" creationId="{405DD60E-1F96-496D-88F8-DEC1628F9942}"/>
          </ac:spMkLst>
        </pc:spChg>
        <pc:picChg chg="del">
          <ac:chgData name="Haihua" userId="5fcf27ec-ad9e-4bed-8faf-af78b42dd109" providerId="ADAL" clId="{70969160-DF54-4897-B2BD-3A3B04B114EA}" dt="2021-05-28T23:27:40.111" v="559" actId="478"/>
          <ac:picMkLst>
            <pc:docMk/>
            <pc:sldMk cId="2920288118" sldId="1267"/>
            <ac:picMk id="10" creationId="{5352C742-BD97-4FA3-A11A-83B5C1DC5EF8}"/>
          </ac:picMkLst>
        </pc:picChg>
        <pc:picChg chg="del">
          <ac:chgData name="Haihua" userId="5fcf27ec-ad9e-4bed-8faf-af78b42dd109" providerId="ADAL" clId="{70969160-DF54-4897-B2BD-3A3B04B114EA}" dt="2021-05-28T23:27:41.049" v="561" actId="478"/>
          <ac:picMkLst>
            <pc:docMk/>
            <pc:sldMk cId="2920288118" sldId="1267"/>
            <ac:picMk id="11" creationId="{AB02E4AD-2AF9-4ACD-A379-FE8BD894DB33}"/>
          </ac:picMkLst>
        </pc:picChg>
        <pc:picChg chg="del">
          <ac:chgData name="Haihua" userId="5fcf27ec-ad9e-4bed-8faf-af78b42dd109" providerId="ADAL" clId="{70969160-DF54-4897-B2BD-3A3B04B114EA}" dt="2021-05-28T23:27:40.518" v="560" actId="478"/>
          <ac:picMkLst>
            <pc:docMk/>
            <pc:sldMk cId="2920288118" sldId="1267"/>
            <ac:picMk id="12" creationId="{B9E61381-B3D5-4767-A426-8EAD77A7145F}"/>
          </ac:picMkLst>
        </pc:picChg>
        <pc:picChg chg="add mod">
          <ac:chgData name="Haihua" userId="5fcf27ec-ad9e-4bed-8faf-af78b42dd109" providerId="ADAL" clId="{70969160-DF54-4897-B2BD-3A3B04B114EA}" dt="2021-05-28T23:28:34.025" v="574" actId="1076"/>
          <ac:picMkLst>
            <pc:docMk/>
            <pc:sldMk cId="2920288118" sldId="1267"/>
            <ac:picMk id="14" creationId="{0CB9C6B8-42EB-440D-9873-DBF1B8E96962}"/>
          </ac:picMkLst>
        </pc:picChg>
        <pc:picChg chg="add mod">
          <ac:chgData name="Haihua" userId="5fcf27ec-ad9e-4bed-8faf-af78b42dd109" providerId="ADAL" clId="{70969160-DF54-4897-B2BD-3A3B04B114EA}" dt="2021-05-28T23:28:33.087" v="573" actId="1076"/>
          <ac:picMkLst>
            <pc:docMk/>
            <pc:sldMk cId="2920288118" sldId="1267"/>
            <ac:picMk id="15" creationId="{7429B6C5-080A-4A36-9F3F-8C11E2A5650B}"/>
          </ac:picMkLst>
        </pc:picChg>
        <pc:picChg chg="add mod">
          <ac:chgData name="Haihua" userId="5fcf27ec-ad9e-4bed-8faf-af78b42dd109" providerId="ADAL" clId="{70969160-DF54-4897-B2BD-3A3B04B114EA}" dt="2021-05-28T23:28:11.129" v="567" actId="1076"/>
          <ac:picMkLst>
            <pc:docMk/>
            <pc:sldMk cId="2920288118" sldId="1267"/>
            <ac:picMk id="16" creationId="{4D1F03F2-73C0-4682-BDB8-EEADE5748575}"/>
          </ac:picMkLst>
        </pc:picChg>
        <pc:picChg chg="add mod">
          <ac:chgData name="Haihua" userId="5fcf27ec-ad9e-4bed-8faf-af78b42dd109" providerId="ADAL" clId="{70969160-DF54-4897-B2BD-3A3B04B114EA}" dt="2021-05-28T23:28:11.129" v="567" actId="1076"/>
          <ac:picMkLst>
            <pc:docMk/>
            <pc:sldMk cId="2920288118" sldId="1267"/>
            <ac:picMk id="17" creationId="{E9942FCA-4E76-473B-BE1C-046CCDB2C04B}"/>
          </ac:picMkLst>
        </pc:picChg>
      </pc:sldChg>
      <pc:sldChg chg="add del">
        <pc:chgData name="Haihua" userId="5fcf27ec-ad9e-4bed-8faf-af78b42dd109" providerId="ADAL" clId="{70969160-DF54-4897-B2BD-3A3B04B114EA}" dt="2021-05-28T23:27:42.986" v="562" actId="47"/>
        <pc:sldMkLst>
          <pc:docMk/>
          <pc:sldMk cId="1756786008" sldId="1268"/>
        </pc:sldMkLst>
      </pc:sldChg>
      <pc:sldChg chg="addSp modSp add">
        <pc:chgData name="Haihua" userId="5fcf27ec-ad9e-4bed-8faf-af78b42dd109" providerId="ADAL" clId="{70969160-DF54-4897-B2BD-3A3B04B114EA}" dt="2021-05-28T23:27:57.263" v="564"/>
        <pc:sldMkLst>
          <pc:docMk/>
          <pc:sldMk cId="2200659301" sldId="1268"/>
        </pc:sldMkLst>
        <pc:spChg chg="add mod">
          <ac:chgData name="Haihua" userId="5fcf27ec-ad9e-4bed-8faf-af78b42dd109" providerId="ADAL" clId="{70969160-DF54-4897-B2BD-3A3B04B114EA}" dt="2021-05-28T23:27:57.263" v="564"/>
          <ac:spMkLst>
            <pc:docMk/>
            <pc:sldMk cId="2200659301" sldId="1268"/>
            <ac:spMk id="9" creationId="{8F5AC792-8EEF-4106-9C5A-1F2157D52BD3}"/>
          </ac:spMkLst>
        </pc:spChg>
        <pc:picChg chg="add mod">
          <ac:chgData name="Haihua" userId="5fcf27ec-ad9e-4bed-8faf-af78b42dd109" providerId="ADAL" clId="{70969160-DF54-4897-B2BD-3A3B04B114EA}" dt="2021-05-28T23:27:57.263" v="564"/>
          <ac:picMkLst>
            <pc:docMk/>
            <pc:sldMk cId="2200659301" sldId="1268"/>
            <ac:picMk id="10" creationId="{74AC8BEE-83D8-4E96-8614-FE1204F34701}"/>
          </ac:picMkLst>
        </pc:picChg>
        <pc:picChg chg="add mod">
          <ac:chgData name="Haihua" userId="5fcf27ec-ad9e-4bed-8faf-af78b42dd109" providerId="ADAL" clId="{70969160-DF54-4897-B2BD-3A3B04B114EA}" dt="2021-05-28T23:27:57.263" v="564"/>
          <ac:picMkLst>
            <pc:docMk/>
            <pc:sldMk cId="2200659301" sldId="1268"/>
            <ac:picMk id="11" creationId="{20F95ABE-F9A7-4CB3-8D15-142C982A79C7}"/>
          </ac:picMkLst>
        </pc:picChg>
        <pc:picChg chg="add mod">
          <ac:chgData name="Haihua" userId="5fcf27ec-ad9e-4bed-8faf-af78b42dd109" providerId="ADAL" clId="{70969160-DF54-4897-B2BD-3A3B04B114EA}" dt="2021-05-28T23:27:57.263" v="564"/>
          <ac:picMkLst>
            <pc:docMk/>
            <pc:sldMk cId="2200659301" sldId="1268"/>
            <ac:picMk id="12" creationId="{D137FBE3-1411-4E76-B966-566B67E6799A}"/>
          </ac:picMkLst>
        </pc:picChg>
      </pc:sldChg>
      <pc:sldChg chg="delSp modSp add mod">
        <pc:chgData name="Haihua" userId="5fcf27ec-ad9e-4bed-8faf-af78b42dd109" providerId="ADAL" clId="{70969160-DF54-4897-B2BD-3A3B04B114EA}" dt="2021-05-28T23:34:29.805" v="678" actId="1076"/>
        <pc:sldMkLst>
          <pc:docMk/>
          <pc:sldMk cId="3100789986" sldId="1269"/>
        </pc:sldMkLst>
        <pc:spChg chg="mod">
          <ac:chgData name="Haihua" userId="5fcf27ec-ad9e-4bed-8faf-af78b42dd109" providerId="ADAL" clId="{70969160-DF54-4897-B2BD-3A3B04B114EA}" dt="2021-05-28T23:33:27.003" v="633" actId="20577"/>
          <ac:spMkLst>
            <pc:docMk/>
            <pc:sldMk cId="3100789986" sldId="1269"/>
            <ac:spMk id="2" creationId="{845BE0D3-C438-4B1E-8C55-7538F2D6EBD4}"/>
          </ac:spMkLst>
        </pc:spChg>
        <pc:spChg chg="mod">
          <ac:chgData name="Haihua" userId="5fcf27ec-ad9e-4bed-8faf-af78b42dd109" providerId="ADAL" clId="{70969160-DF54-4897-B2BD-3A3B04B114EA}" dt="2021-05-28T23:34:29.805" v="678" actId="1076"/>
          <ac:spMkLst>
            <pc:docMk/>
            <pc:sldMk cId="3100789986" sldId="1269"/>
            <ac:spMk id="3" creationId="{1AFC8BBB-8385-44A4-A561-644A9159322B}"/>
          </ac:spMkLst>
        </pc:spChg>
        <pc:picChg chg="del">
          <ac:chgData name="Haihua" userId="5fcf27ec-ad9e-4bed-8faf-af78b42dd109" providerId="ADAL" clId="{70969160-DF54-4897-B2BD-3A3B04B114EA}" dt="2021-05-28T23:32:38.724" v="602" actId="478"/>
          <ac:picMkLst>
            <pc:docMk/>
            <pc:sldMk cId="3100789986" sldId="1269"/>
            <ac:picMk id="9" creationId="{AB780036-C9C1-48B6-BF0E-0EBEC33D97A2}"/>
          </ac:picMkLst>
        </pc:picChg>
      </pc:sldChg>
      <pc:sldChg chg="addSp delSp modSp add mod">
        <pc:chgData name="Haihua" userId="5fcf27ec-ad9e-4bed-8faf-af78b42dd109" providerId="ADAL" clId="{70969160-DF54-4897-B2BD-3A3B04B114EA}" dt="2021-05-29T01:44:33.878" v="1037" actId="20577"/>
        <pc:sldMkLst>
          <pc:docMk/>
          <pc:sldMk cId="1944780634" sldId="1270"/>
        </pc:sldMkLst>
        <pc:spChg chg="mod">
          <ac:chgData name="Haihua" userId="5fcf27ec-ad9e-4bed-8faf-af78b42dd109" providerId="ADAL" clId="{70969160-DF54-4897-B2BD-3A3B04B114EA}" dt="2021-05-29T01:43:31.067" v="1018" actId="1076"/>
          <ac:spMkLst>
            <pc:docMk/>
            <pc:sldMk cId="1944780634" sldId="1270"/>
            <ac:spMk id="3" creationId="{1D370160-6CFE-417C-AA2A-96FB125146F6}"/>
          </ac:spMkLst>
        </pc:spChg>
        <pc:spChg chg="add mod">
          <ac:chgData name="Haihua" userId="5fcf27ec-ad9e-4bed-8faf-af78b42dd109" providerId="ADAL" clId="{70969160-DF54-4897-B2BD-3A3B04B114EA}" dt="2021-05-29T01:44:33.878" v="1037" actId="20577"/>
          <ac:spMkLst>
            <pc:docMk/>
            <pc:sldMk cId="1944780634" sldId="1270"/>
            <ac:spMk id="16" creationId="{F5FF5FD5-3269-450A-8FDA-167C88F626AB}"/>
          </ac:spMkLst>
        </pc:spChg>
        <pc:grpChg chg="del">
          <ac:chgData name="Haihua" userId="5fcf27ec-ad9e-4bed-8faf-af78b42dd109" providerId="ADAL" clId="{70969160-DF54-4897-B2BD-3A3B04B114EA}" dt="2021-05-29T01:42:27.092" v="1005" actId="478"/>
          <ac:grpSpMkLst>
            <pc:docMk/>
            <pc:sldMk cId="1944780634" sldId="1270"/>
            <ac:grpSpMk id="9" creationId="{00000000-0000-0000-0000-000000000000}"/>
          </ac:grpSpMkLst>
        </pc:grpChg>
        <pc:picChg chg="add mod">
          <ac:chgData name="Haihua" userId="5fcf27ec-ad9e-4bed-8faf-af78b42dd109" providerId="ADAL" clId="{70969160-DF54-4897-B2BD-3A3B04B114EA}" dt="2021-05-29T01:43:09.834" v="1011"/>
          <ac:picMkLst>
            <pc:docMk/>
            <pc:sldMk cId="1944780634" sldId="1270"/>
            <ac:picMk id="11" creationId="{88FE65B7-E996-4BE0-B1C5-BFE4EB297334}"/>
          </ac:picMkLst>
        </pc:picChg>
        <pc:picChg chg="add mod">
          <ac:chgData name="Haihua" userId="5fcf27ec-ad9e-4bed-8faf-af78b42dd109" providerId="ADAL" clId="{70969160-DF54-4897-B2BD-3A3B04B114EA}" dt="2021-05-29T01:43:09.834" v="1011"/>
          <ac:picMkLst>
            <pc:docMk/>
            <pc:sldMk cId="1944780634" sldId="1270"/>
            <ac:picMk id="12" creationId="{28BEA795-6BFF-4621-91B5-FF889EAF821A}"/>
          </ac:picMkLst>
        </pc:picChg>
      </pc:sldChg>
      <pc:sldChg chg="addSp delSp modSp add mod">
        <pc:chgData name="Haihua" userId="5fcf27ec-ad9e-4bed-8faf-af78b42dd109" providerId="ADAL" clId="{70969160-DF54-4897-B2BD-3A3B04B114EA}" dt="2021-06-04T19:32:48.992" v="1872" actId="207"/>
        <pc:sldMkLst>
          <pc:docMk/>
          <pc:sldMk cId="3731250979" sldId="1271"/>
        </pc:sldMkLst>
        <pc:spChg chg="mod">
          <ac:chgData name="Haihua" userId="5fcf27ec-ad9e-4bed-8faf-af78b42dd109" providerId="ADAL" clId="{70969160-DF54-4897-B2BD-3A3B04B114EA}" dt="2021-06-04T19:32:48.992" v="1872" actId="207"/>
          <ac:spMkLst>
            <pc:docMk/>
            <pc:sldMk cId="3731250979" sldId="1271"/>
            <ac:spMk id="3" creationId="{1D370160-6CFE-417C-AA2A-96FB125146F6}"/>
          </ac:spMkLst>
        </pc:spChg>
        <pc:spChg chg="del topLvl">
          <ac:chgData name="Haihua" userId="5fcf27ec-ad9e-4bed-8faf-af78b42dd109" providerId="ADAL" clId="{70969160-DF54-4897-B2BD-3A3B04B114EA}" dt="2021-05-29T01:42:47.033" v="1009" actId="478"/>
          <ac:spMkLst>
            <pc:docMk/>
            <pc:sldMk cId="3731250979" sldId="1271"/>
            <ac:spMk id="13" creationId="{00000000-0000-0000-0000-000000000000}"/>
          </ac:spMkLst>
        </pc:spChg>
        <pc:spChg chg="add mod">
          <ac:chgData name="Haihua" userId="5fcf27ec-ad9e-4bed-8faf-af78b42dd109" providerId="ADAL" clId="{70969160-DF54-4897-B2BD-3A3B04B114EA}" dt="2021-05-29T01:44:42.996" v="1038"/>
          <ac:spMkLst>
            <pc:docMk/>
            <pc:sldMk cId="3731250979" sldId="1271"/>
            <ac:spMk id="16" creationId="{86EB20FC-E0D9-4397-B4D5-86291C27404F}"/>
          </ac:spMkLst>
        </pc:spChg>
        <pc:grpChg chg="del">
          <ac:chgData name="Haihua" userId="5fcf27ec-ad9e-4bed-8faf-af78b42dd109" providerId="ADAL" clId="{70969160-DF54-4897-B2BD-3A3B04B114EA}" dt="2021-05-29T01:42:47.033" v="1009" actId="478"/>
          <ac:grpSpMkLst>
            <pc:docMk/>
            <pc:sldMk cId="3731250979" sldId="1271"/>
            <ac:grpSpMk id="9" creationId="{00000000-0000-0000-0000-000000000000}"/>
          </ac:grpSpMkLst>
        </pc:grpChg>
        <pc:grpChg chg="del topLvl">
          <ac:chgData name="Haihua" userId="5fcf27ec-ad9e-4bed-8faf-af78b42dd109" providerId="ADAL" clId="{70969160-DF54-4897-B2BD-3A3B04B114EA}" dt="2021-05-29T01:42:48.291" v="1010" actId="478"/>
          <ac:grpSpMkLst>
            <pc:docMk/>
            <pc:sldMk cId="3731250979" sldId="1271"/>
            <ac:grpSpMk id="10" creationId="{00000000-0000-0000-0000-000000000000}"/>
          </ac:grpSpMkLst>
        </pc:grpChg>
        <pc:picChg chg="add mod">
          <ac:chgData name="Haihua" userId="5fcf27ec-ad9e-4bed-8faf-af78b42dd109" providerId="ADAL" clId="{70969160-DF54-4897-B2BD-3A3B04B114EA}" dt="2021-05-29T01:43:12.287" v="1012"/>
          <ac:picMkLst>
            <pc:docMk/>
            <pc:sldMk cId="3731250979" sldId="1271"/>
            <ac:picMk id="11" creationId="{C1477361-BF45-434E-A9B8-17110AEED7EE}"/>
          </ac:picMkLst>
        </pc:picChg>
        <pc:picChg chg="add mod">
          <ac:chgData name="Haihua" userId="5fcf27ec-ad9e-4bed-8faf-af78b42dd109" providerId="ADAL" clId="{70969160-DF54-4897-B2BD-3A3B04B114EA}" dt="2021-05-29T01:43:12.287" v="1012"/>
          <ac:picMkLst>
            <pc:docMk/>
            <pc:sldMk cId="3731250979" sldId="1271"/>
            <ac:picMk id="12" creationId="{0F4FBB82-3302-4F73-AD83-1C10DA56EE97}"/>
          </ac:picMkLst>
        </pc:picChg>
      </pc:sldChg>
      <pc:sldChg chg="addSp delSp modSp add mod">
        <pc:chgData name="Haihua" userId="5fcf27ec-ad9e-4bed-8faf-af78b42dd109" providerId="ADAL" clId="{70969160-DF54-4897-B2BD-3A3B04B114EA}" dt="2021-05-29T01:45:03.145" v="1040"/>
        <pc:sldMkLst>
          <pc:docMk/>
          <pc:sldMk cId="480228465" sldId="1272"/>
        </pc:sldMkLst>
        <pc:spChg chg="mod">
          <ac:chgData name="Haihua" userId="5fcf27ec-ad9e-4bed-8faf-af78b42dd109" providerId="ADAL" clId="{70969160-DF54-4897-B2BD-3A3B04B114EA}" dt="2021-05-29T01:43:45.093" v="1022" actId="1076"/>
          <ac:spMkLst>
            <pc:docMk/>
            <pc:sldMk cId="480228465" sldId="1272"/>
            <ac:spMk id="13" creationId="{00000000-0000-0000-0000-000000000000}"/>
          </ac:spMkLst>
        </pc:spChg>
        <pc:spChg chg="add mod">
          <ac:chgData name="Haihua" userId="5fcf27ec-ad9e-4bed-8faf-af78b42dd109" providerId="ADAL" clId="{70969160-DF54-4897-B2BD-3A3B04B114EA}" dt="2021-05-29T01:45:03.145" v="1040"/>
          <ac:spMkLst>
            <pc:docMk/>
            <pc:sldMk cId="480228465" sldId="1272"/>
            <ac:spMk id="16" creationId="{706C19B9-9382-47DD-971D-7A8445E1C3CC}"/>
          </ac:spMkLst>
        </pc:spChg>
        <pc:grpChg chg="del">
          <ac:chgData name="Haihua" userId="5fcf27ec-ad9e-4bed-8faf-af78b42dd109" providerId="ADAL" clId="{70969160-DF54-4897-B2BD-3A3B04B114EA}" dt="2021-05-29T01:43:48.657" v="1024" actId="478"/>
          <ac:grpSpMkLst>
            <pc:docMk/>
            <pc:sldMk cId="480228465" sldId="1272"/>
            <ac:grpSpMk id="9" creationId="{00000000-0000-0000-0000-000000000000}"/>
          </ac:grpSpMkLst>
        </pc:grpChg>
        <pc:picChg chg="mod">
          <ac:chgData name="Haihua" userId="5fcf27ec-ad9e-4bed-8faf-af78b42dd109" providerId="ADAL" clId="{70969160-DF54-4897-B2BD-3A3B04B114EA}" dt="2021-05-29T01:43:37.034" v="1020" actId="1076"/>
          <ac:picMkLst>
            <pc:docMk/>
            <pc:sldMk cId="480228465" sldId="1272"/>
            <ac:picMk id="6" creationId="{07EF81B6-01FE-4FEF-B060-5E88E7B9A792}"/>
          </ac:picMkLst>
        </pc:picChg>
        <pc:picChg chg="add mod">
          <ac:chgData name="Haihua" userId="5fcf27ec-ad9e-4bed-8faf-af78b42dd109" providerId="ADAL" clId="{70969160-DF54-4897-B2BD-3A3B04B114EA}" dt="2021-05-29T01:43:53.046" v="1026" actId="1076"/>
          <ac:picMkLst>
            <pc:docMk/>
            <pc:sldMk cId="480228465" sldId="1272"/>
            <ac:picMk id="11" creationId="{4F4E0649-5ED6-49B5-99A0-274B82C89E4D}"/>
          </ac:picMkLst>
        </pc:picChg>
        <pc:picChg chg="add mod">
          <ac:chgData name="Haihua" userId="5fcf27ec-ad9e-4bed-8faf-af78b42dd109" providerId="ADAL" clId="{70969160-DF54-4897-B2BD-3A3B04B114EA}" dt="2021-05-29T01:43:39.643" v="1021"/>
          <ac:picMkLst>
            <pc:docMk/>
            <pc:sldMk cId="480228465" sldId="1272"/>
            <ac:picMk id="12" creationId="{0CCF3681-6F6A-4CA3-9D5D-DC8E35660AD5}"/>
          </ac:picMkLst>
        </pc:picChg>
      </pc:sldChg>
      <pc:sldChg chg="addSp delSp modSp add mod">
        <pc:chgData name="Haihua" userId="5fcf27ec-ad9e-4bed-8faf-af78b42dd109" providerId="ADAL" clId="{70969160-DF54-4897-B2BD-3A3B04B114EA}" dt="2021-05-29T01:46:26.993" v="1064"/>
        <pc:sldMkLst>
          <pc:docMk/>
          <pc:sldMk cId="2274075939" sldId="1273"/>
        </pc:sldMkLst>
        <pc:spChg chg="mod">
          <ac:chgData name="Haihua" userId="5fcf27ec-ad9e-4bed-8faf-af78b42dd109" providerId="ADAL" clId="{70969160-DF54-4897-B2BD-3A3B04B114EA}" dt="2021-05-29T01:45:23.915" v="1048" actId="1076"/>
          <ac:spMkLst>
            <pc:docMk/>
            <pc:sldMk cId="2274075939" sldId="1273"/>
            <ac:spMk id="3" creationId="{1D370160-6CFE-417C-AA2A-96FB125146F6}"/>
          </ac:spMkLst>
        </pc:spChg>
        <pc:spChg chg="del topLvl">
          <ac:chgData name="Haihua" userId="5fcf27ec-ad9e-4bed-8faf-af78b42dd109" providerId="ADAL" clId="{70969160-DF54-4897-B2BD-3A3B04B114EA}" dt="2021-05-29T01:45:10.689" v="1041" actId="478"/>
          <ac:spMkLst>
            <pc:docMk/>
            <pc:sldMk cId="2274075939" sldId="1273"/>
            <ac:spMk id="16" creationId="{22E92686-8966-4B26-A321-7DA52BB10C1B}"/>
          </ac:spMkLst>
        </pc:spChg>
        <pc:spChg chg="add mod">
          <ac:chgData name="Haihua" userId="5fcf27ec-ad9e-4bed-8faf-af78b42dd109" providerId="ADAL" clId="{70969160-DF54-4897-B2BD-3A3B04B114EA}" dt="2021-05-29T01:46:26.993" v="1064"/>
          <ac:spMkLst>
            <pc:docMk/>
            <pc:sldMk cId="2274075939" sldId="1273"/>
            <ac:spMk id="20" creationId="{79922B48-1D1F-4C04-8F57-A16D09ED1D5A}"/>
          </ac:spMkLst>
        </pc:spChg>
        <pc:grpChg chg="del">
          <ac:chgData name="Haihua" userId="5fcf27ec-ad9e-4bed-8faf-af78b42dd109" providerId="ADAL" clId="{70969160-DF54-4897-B2BD-3A3B04B114EA}" dt="2021-05-29T01:45:14.220" v="1043" actId="478"/>
          <ac:grpSpMkLst>
            <pc:docMk/>
            <pc:sldMk cId="2274075939" sldId="1273"/>
            <ac:grpSpMk id="10" creationId="{00000000-0000-0000-0000-000000000000}"/>
          </ac:grpSpMkLst>
        </pc:grpChg>
        <pc:grpChg chg="del">
          <ac:chgData name="Haihua" userId="5fcf27ec-ad9e-4bed-8faf-af78b42dd109" providerId="ADAL" clId="{70969160-DF54-4897-B2BD-3A3B04B114EA}" dt="2021-05-29T01:45:10.689" v="1041" actId="478"/>
          <ac:grpSpMkLst>
            <pc:docMk/>
            <pc:sldMk cId="2274075939" sldId="1273"/>
            <ac:grpSpMk id="11" creationId="{E18A587C-933C-4757-9E91-B2FAEECCA0E6}"/>
          </ac:grpSpMkLst>
        </pc:grpChg>
        <pc:grpChg chg="del topLvl">
          <ac:chgData name="Haihua" userId="5fcf27ec-ad9e-4bed-8faf-af78b42dd109" providerId="ADAL" clId="{70969160-DF54-4897-B2BD-3A3B04B114EA}" dt="2021-05-29T01:45:12.449" v="1042" actId="478"/>
          <ac:grpSpMkLst>
            <pc:docMk/>
            <pc:sldMk cId="2274075939" sldId="1273"/>
            <ac:grpSpMk id="12" creationId="{78C03F3B-57DE-471A-B8B0-B04FAB2B3574}"/>
          </ac:grpSpMkLst>
        </pc:grpChg>
        <pc:picChg chg="add mod">
          <ac:chgData name="Haihua" userId="5fcf27ec-ad9e-4bed-8faf-af78b42dd109" providerId="ADAL" clId="{70969160-DF54-4897-B2BD-3A3B04B114EA}" dt="2021-05-29T01:46:26.993" v="1064"/>
          <ac:picMkLst>
            <pc:docMk/>
            <pc:sldMk cId="2274075939" sldId="1273"/>
            <ac:picMk id="13" creationId="{1E46655D-B86C-407E-B909-1A01115383B8}"/>
          </ac:picMkLst>
        </pc:picChg>
        <pc:picChg chg="add mod">
          <ac:chgData name="Haihua" userId="5fcf27ec-ad9e-4bed-8faf-af78b42dd109" providerId="ADAL" clId="{70969160-DF54-4897-B2BD-3A3B04B114EA}" dt="2021-05-29T01:46:26.993" v="1064"/>
          <ac:picMkLst>
            <pc:docMk/>
            <pc:sldMk cId="2274075939" sldId="1273"/>
            <ac:picMk id="19" creationId="{A7889267-9201-4DCC-8CDB-6D32718BED75}"/>
          </ac:picMkLst>
        </pc:picChg>
      </pc:sldChg>
      <pc:sldChg chg="addSp delSp modSp add mod">
        <pc:chgData name="Haihua" userId="5fcf27ec-ad9e-4bed-8faf-af78b42dd109" providerId="ADAL" clId="{70969160-DF54-4897-B2BD-3A3B04B114EA}" dt="2021-05-29T01:46:29.324" v="1065"/>
        <pc:sldMkLst>
          <pc:docMk/>
          <pc:sldMk cId="1979868292" sldId="1274"/>
        </pc:sldMkLst>
        <pc:spChg chg="mod">
          <ac:chgData name="Haihua" userId="5fcf27ec-ad9e-4bed-8faf-af78b42dd109" providerId="ADAL" clId="{70969160-DF54-4897-B2BD-3A3B04B114EA}" dt="2021-05-29T01:45:31.609" v="1050" actId="1076"/>
          <ac:spMkLst>
            <pc:docMk/>
            <pc:sldMk cId="1979868292" sldId="1274"/>
            <ac:spMk id="3" creationId="{1D370160-6CFE-417C-AA2A-96FB125146F6}"/>
          </ac:spMkLst>
        </pc:spChg>
        <pc:spChg chg="del topLvl">
          <ac:chgData name="Haihua" userId="5fcf27ec-ad9e-4bed-8faf-af78b42dd109" providerId="ADAL" clId="{70969160-DF54-4897-B2BD-3A3B04B114EA}" dt="2021-05-29T01:45:33.849" v="1051" actId="478"/>
          <ac:spMkLst>
            <pc:docMk/>
            <pc:sldMk cId="1979868292" sldId="1274"/>
            <ac:spMk id="16" creationId="{22E92686-8966-4B26-A321-7DA52BB10C1B}"/>
          </ac:spMkLst>
        </pc:spChg>
        <pc:spChg chg="add mod">
          <ac:chgData name="Haihua" userId="5fcf27ec-ad9e-4bed-8faf-af78b42dd109" providerId="ADAL" clId="{70969160-DF54-4897-B2BD-3A3B04B114EA}" dt="2021-05-29T01:46:29.324" v="1065"/>
          <ac:spMkLst>
            <pc:docMk/>
            <pc:sldMk cId="1979868292" sldId="1274"/>
            <ac:spMk id="20" creationId="{0F91C0CE-FBD8-498E-9CBB-3143EE4C392D}"/>
          </ac:spMkLst>
        </pc:spChg>
        <pc:grpChg chg="del">
          <ac:chgData name="Haihua" userId="5fcf27ec-ad9e-4bed-8faf-af78b42dd109" providerId="ADAL" clId="{70969160-DF54-4897-B2BD-3A3B04B114EA}" dt="2021-05-29T01:45:36.641" v="1053" actId="478"/>
          <ac:grpSpMkLst>
            <pc:docMk/>
            <pc:sldMk cId="1979868292" sldId="1274"/>
            <ac:grpSpMk id="10" creationId="{00000000-0000-0000-0000-000000000000}"/>
          </ac:grpSpMkLst>
        </pc:grpChg>
        <pc:grpChg chg="del">
          <ac:chgData name="Haihua" userId="5fcf27ec-ad9e-4bed-8faf-af78b42dd109" providerId="ADAL" clId="{70969160-DF54-4897-B2BD-3A3B04B114EA}" dt="2021-05-29T01:45:33.849" v="1051" actId="478"/>
          <ac:grpSpMkLst>
            <pc:docMk/>
            <pc:sldMk cId="1979868292" sldId="1274"/>
            <ac:grpSpMk id="11" creationId="{E18A587C-933C-4757-9E91-B2FAEECCA0E6}"/>
          </ac:grpSpMkLst>
        </pc:grpChg>
        <pc:grpChg chg="del topLvl">
          <ac:chgData name="Haihua" userId="5fcf27ec-ad9e-4bed-8faf-af78b42dd109" providerId="ADAL" clId="{70969160-DF54-4897-B2BD-3A3B04B114EA}" dt="2021-05-29T01:45:34.774" v="1052" actId="478"/>
          <ac:grpSpMkLst>
            <pc:docMk/>
            <pc:sldMk cId="1979868292" sldId="1274"/>
            <ac:grpSpMk id="12" creationId="{78C03F3B-57DE-471A-B8B0-B04FAB2B3574}"/>
          </ac:grpSpMkLst>
        </pc:grpChg>
        <pc:picChg chg="add mod">
          <ac:chgData name="Haihua" userId="5fcf27ec-ad9e-4bed-8faf-af78b42dd109" providerId="ADAL" clId="{70969160-DF54-4897-B2BD-3A3B04B114EA}" dt="2021-05-29T01:46:29.324" v="1065"/>
          <ac:picMkLst>
            <pc:docMk/>
            <pc:sldMk cId="1979868292" sldId="1274"/>
            <ac:picMk id="13" creationId="{0BC47AC6-3F1D-4CD6-A3CE-A124612AC498}"/>
          </ac:picMkLst>
        </pc:picChg>
        <pc:picChg chg="add mod">
          <ac:chgData name="Haihua" userId="5fcf27ec-ad9e-4bed-8faf-af78b42dd109" providerId="ADAL" clId="{70969160-DF54-4897-B2BD-3A3B04B114EA}" dt="2021-05-29T01:46:29.324" v="1065"/>
          <ac:picMkLst>
            <pc:docMk/>
            <pc:sldMk cId="1979868292" sldId="1274"/>
            <ac:picMk id="19" creationId="{C3C8EFAE-2F9C-4256-B480-11C9F2521E0B}"/>
          </ac:picMkLst>
        </pc:picChg>
      </pc:sldChg>
      <pc:sldChg chg="addSp delSp modSp add mod">
        <pc:chgData name="Haihua" userId="5fcf27ec-ad9e-4bed-8faf-af78b42dd109" providerId="ADAL" clId="{70969160-DF54-4897-B2BD-3A3B04B114EA}" dt="2021-05-29T01:49:32.270" v="1100"/>
        <pc:sldMkLst>
          <pc:docMk/>
          <pc:sldMk cId="3721847081" sldId="1275"/>
        </pc:sldMkLst>
        <pc:spChg chg="del topLvl">
          <ac:chgData name="Haihua" userId="5fcf27ec-ad9e-4bed-8faf-af78b42dd109" providerId="ADAL" clId="{70969160-DF54-4897-B2BD-3A3B04B114EA}" dt="2021-05-29T01:45:42.623" v="1054" actId="478"/>
          <ac:spMkLst>
            <pc:docMk/>
            <pc:sldMk cId="3721847081" sldId="1275"/>
            <ac:spMk id="13" creationId="{00000000-0000-0000-0000-000000000000}"/>
          </ac:spMkLst>
        </pc:spChg>
        <pc:spChg chg="add mod">
          <ac:chgData name="Haihua" userId="5fcf27ec-ad9e-4bed-8faf-af78b42dd109" providerId="ADAL" clId="{70969160-DF54-4897-B2BD-3A3B04B114EA}" dt="2021-05-29T01:49:32.270" v="1100"/>
          <ac:spMkLst>
            <pc:docMk/>
            <pc:sldMk cId="3721847081" sldId="1275"/>
            <ac:spMk id="16" creationId="{6E4212FC-6A63-4F49-B15E-4AA6D300F0A0}"/>
          </ac:spMkLst>
        </pc:spChg>
        <pc:spChg chg="add mod">
          <ac:chgData name="Haihua" userId="5fcf27ec-ad9e-4bed-8faf-af78b42dd109" providerId="ADAL" clId="{70969160-DF54-4897-B2BD-3A3B04B114EA}" dt="2021-05-29T01:47:18.280" v="1082" actId="1076"/>
          <ac:spMkLst>
            <pc:docMk/>
            <pc:sldMk cId="3721847081" sldId="1275"/>
            <ac:spMk id="17" creationId="{C10B7DD1-B8CB-4CF8-84C5-306BCA1AA568}"/>
          </ac:spMkLst>
        </pc:spChg>
        <pc:grpChg chg="del">
          <ac:chgData name="Haihua" userId="5fcf27ec-ad9e-4bed-8faf-af78b42dd109" providerId="ADAL" clId="{70969160-DF54-4897-B2BD-3A3B04B114EA}" dt="2021-05-29T01:45:42.623" v="1054" actId="478"/>
          <ac:grpSpMkLst>
            <pc:docMk/>
            <pc:sldMk cId="3721847081" sldId="1275"/>
            <ac:grpSpMk id="9" creationId="{00000000-0000-0000-0000-000000000000}"/>
          </ac:grpSpMkLst>
        </pc:grpChg>
        <pc:grpChg chg="del topLvl">
          <ac:chgData name="Haihua" userId="5fcf27ec-ad9e-4bed-8faf-af78b42dd109" providerId="ADAL" clId="{70969160-DF54-4897-B2BD-3A3B04B114EA}" dt="2021-05-29T01:45:43.878" v="1055" actId="478"/>
          <ac:grpSpMkLst>
            <pc:docMk/>
            <pc:sldMk cId="3721847081" sldId="1275"/>
            <ac:grpSpMk id="10" creationId="{00000000-0000-0000-0000-000000000000}"/>
          </ac:grpSpMkLst>
        </pc:grpChg>
        <pc:picChg chg="mod">
          <ac:chgData name="Haihua" userId="5fcf27ec-ad9e-4bed-8faf-af78b42dd109" providerId="ADAL" clId="{70969160-DF54-4897-B2BD-3A3B04B114EA}" dt="2021-05-29T01:46:56.827" v="1073" actId="1076"/>
          <ac:picMkLst>
            <pc:docMk/>
            <pc:sldMk cId="3721847081" sldId="1275"/>
            <ac:picMk id="2" creationId="{F3A09254-5AB7-4CD3-BA0C-EE290F24AA59}"/>
          </ac:picMkLst>
        </pc:picChg>
        <pc:picChg chg="add mod">
          <ac:chgData name="Haihua" userId="5fcf27ec-ad9e-4bed-8faf-af78b42dd109" providerId="ADAL" clId="{70969160-DF54-4897-B2BD-3A3B04B114EA}" dt="2021-05-29T01:46:33.616" v="1066"/>
          <ac:picMkLst>
            <pc:docMk/>
            <pc:sldMk cId="3721847081" sldId="1275"/>
            <ac:picMk id="11" creationId="{50BFF125-DDC5-4BA5-8086-ED30855D7C6B}"/>
          </ac:picMkLst>
        </pc:picChg>
        <pc:picChg chg="add mod">
          <ac:chgData name="Haihua" userId="5fcf27ec-ad9e-4bed-8faf-af78b42dd109" providerId="ADAL" clId="{70969160-DF54-4897-B2BD-3A3B04B114EA}" dt="2021-05-29T01:46:33.616" v="1066"/>
          <ac:picMkLst>
            <pc:docMk/>
            <pc:sldMk cId="3721847081" sldId="1275"/>
            <ac:picMk id="12" creationId="{7A6E87E5-AF55-451B-908F-959B5FD2259C}"/>
          </ac:picMkLst>
        </pc:picChg>
      </pc:sldChg>
      <pc:sldChg chg="delSp add del">
        <pc:chgData name="Haihua" userId="5fcf27ec-ad9e-4bed-8faf-af78b42dd109" providerId="ADAL" clId="{70969160-DF54-4897-B2BD-3A3B04B114EA}" dt="2021-05-29T01:47:21.958" v="1083" actId="47"/>
        <pc:sldMkLst>
          <pc:docMk/>
          <pc:sldMk cId="4071392327" sldId="1276"/>
        </pc:sldMkLst>
        <pc:grpChg chg="del">
          <ac:chgData name="Haihua" userId="5fcf27ec-ad9e-4bed-8faf-af78b42dd109" providerId="ADAL" clId="{70969160-DF54-4897-B2BD-3A3B04B114EA}" dt="2021-05-29T01:45:48.862" v="1056" actId="478"/>
          <ac:grpSpMkLst>
            <pc:docMk/>
            <pc:sldMk cId="4071392327" sldId="1276"/>
            <ac:grpSpMk id="9" creationId="{00000000-0000-0000-0000-000000000000}"/>
          </ac:grpSpMkLst>
        </pc:grpChg>
      </pc:sldChg>
      <pc:sldChg chg="addSp delSp modSp add mod">
        <pc:chgData name="Haihua" userId="5fcf27ec-ad9e-4bed-8faf-af78b42dd109" providerId="ADAL" clId="{70969160-DF54-4897-B2BD-3A3B04B114EA}" dt="2021-05-29T01:49:03.121" v="1097"/>
        <pc:sldMkLst>
          <pc:docMk/>
          <pc:sldMk cId="1233088561" sldId="1277"/>
        </pc:sldMkLst>
        <pc:spChg chg="mod">
          <ac:chgData name="Haihua" userId="5fcf27ec-ad9e-4bed-8faf-af78b42dd109" providerId="ADAL" clId="{70969160-DF54-4897-B2BD-3A3B04B114EA}" dt="2021-05-29T01:47:37.952" v="1085" actId="20577"/>
          <ac:spMkLst>
            <pc:docMk/>
            <pc:sldMk cId="1233088561" sldId="1277"/>
            <ac:spMk id="3" creationId="{1D370160-6CFE-417C-AA2A-96FB125146F6}"/>
          </ac:spMkLst>
        </pc:spChg>
        <pc:spChg chg="add mod">
          <ac:chgData name="Haihua" userId="5fcf27ec-ad9e-4bed-8faf-af78b42dd109" providerId="ADAL" clId="{70969160-DF54-4897-B2BD-3A3B04B114EA}" dt="2021-05-29T01:49:03.121" v="1097"/>
          <ac:spMkLst>
            <pc:docMk/>
            <pc:sldMk cId="1233088561" sldId="1277"/>
            <ac:spMk id="16" creationId="{54A9CC6C-A1F5-4B13-903F-105A20042C05}"/>
          </ac:spMkLst>
        </pc:spChg>
        <pc:grpChg chg="del">
          <ac:chgData name="Haihua" userId="5fcf27ec-ad9e-4bed-8faf-af78b42dd109" providerId="ADAL" clId="{70969160-DF54-4897-B2BD-3A3B04B114EA}" dt="2021-05-29T01:45:59.777" v="1058" actId="478"/>
          <ac:grpSpMkLst>
            <pc:docMk/>
            <pc:sldMk cId="1233088561" sldId="1277"/>
            <ac:grpSpMk id="9" creationId="{00000000-0000-0000-0000-000000000000}"/>
          </ac:grpSpMkLst>
        </pc:grpChg>
        <pc:picChg chg="add mod">
          <ac:chgData name="Haihua" userId="5fcf27ec-ad9e-4bed-8faf-af78b42dd109" providerId="ADAL" clId="{70969160-DF54-4897-B2BD-3A3B04B114EA}" dt="2021-05-29T01:47:40.591" v="1086"/>
          <ac:picMkLst>
            <pc:docMk/>
            <pc:sldMk cId="1233088561" sldId="1277"/>
            <ac:picMk id="11" creationId="{7BA87167-2953-4B73-8C97-C09CC10F3B5E}"/>
          </ac:picMkLst>
        </pc:picChg>
        <pc:picChg chg="add mod">
          <ac:chgData name="Haihua" userId="5fcf27ec-ad9e-4bed-8faf-af78b42dd109" providerId="ADAL" clId="{70969160-DF54-4897-B2BD-3A3B04B114EA}" dt="2021-05-29T01:47:40.591" v="1086"/>
          <ac:picMkLst>
            <pc:docMk/>
            <pc:sldMk cId="1233088561" sldId="1277"/>
            <ac:picMk id="12" creationId="{1199E6F8-D464-4ED0-A2D7-9215C73B659D}"/>
          </ac:picMkLst>
        </pc:picChg>
      </pc:sldChg>
      <pc:sldChg chg="addSp delSp modSp add">
        <pc:chgData name="Haihua" userId="5fcf27ec-ad9e-4bed-8faf-af78b42dd109" providerId="ADAL" clId="{70969160-DF54-4897-B2BD-3A3B04B114EA}" dt="2021-05-29T01:48:21.245" v="1093"/>
        <pc:sldMkLst>
          <pc:docMk/>
          <pc:sldMk cId="1539789771" sldId="1278"/>
        </pc:sldMkLst>
        <pc:spChg chg="add mod">
          <ac:chgData name="Haihua" userId="5fcf27ec-ad9e-4bed-8faf-af78b42dd109" providerId="ADAL" clId="{70969160-DF54-4897-B2BD-3A3B04B114EA}" dt="2021-05-29T01:48:21.245" v="1093"/>
          <ac:spMkLst>
            <pc:docMk/>
            <pc:sldMk cId="1539789771" sldId="1278"/>
            <ac:spMk id="16" creationId="{7850DAEF-6DFA-412B-AF92-943A688BE412}"/>
          </ac:spMkLst>
        </pc:spChg>
        <pc:grpChg chg="del">
          <ac:chgData name="Haihua" userId="5fcf27ec-ad9e-4bed-8faf-af78b42dd109" providerId="ADAL" clId="{70969160-DF54-4897-B2BD-3A3B04B114EA}" dt="2021-05-29T01:46:14.928" v="1063" actId="478"/>
          <ac:grpSpMkLst>
            <pc:docMk/>
            <pc:sldMk cId="1539789771" sldId="1278"/>
            <ac:grpSpMk id="9" creationId="{00000000-0000-0000-0000-000000000000}"/>
          </ac:grpSpMkLst>
        </pc:grpChg>
        <pc:picChg chg="add mod">
          <ac:chgData name="Haihua" userId="5fcf27ec-ad9e-4bed-8faf-af78b42dd109" providerId="ADAL" clId="{70969160-DF54-4897-B2BD-3A3B04B114EA}" dt="2021-05-29T01:48:06.621" v="1092"/>
          <ac:picMkLst>
            <pc:docMk/>
            <pc:sldMk cId="1539789771" sldId="1278"/>
            <ac:picMk id="11" creationId="{1A309722-56B7-4FF4-B84D-57D4944FDC49}"/>
          </ac:picMkLst>
        </pc:picChg>
        <pc:picChg chg="add mod">
          <ac:chgData name="Haihua" userId="5fcf27ec-ad9e-4bed-8faf-af78b42dd109" providerId="ADAL" clId="{70969160-DF54-4897-B2BD-3A3B04B114EA}" dt="2021-05-29T01:48:06.621" v="1092"/>
          <ac:picMkLst>
            <pc:docMk/>
            <pc:sldMk cId="1539789771" sldId="1278"/>
            <ac:picMk id="12" creationId="{C4B335D5-19CF-4E48-B355-154204CB843C}"/>
          </ac:picMkLst>
        </pc:picChg>
      </pc:sldChg>
      <pc:sldChg chg="addSp delSp modSp add del mod">
        <pc:chgData name="Haihua" userId="5fcf27ec-ad9e-4bed-8faf-af78b42dd109" providerId="ADAL" clId="{70969160-DF54-4897-B2BD-3A3B04B114EA}" dt="2021-05-29T17:07:46.788" v="1708" actId="47"/>
        <pc:sldMkLst>
          <pc:docMk/>
          <pc:sldMk cId="806485635" sldId="1279"/>
        </pc:sldMkLst>
        <pc:spChg chg="del">
          <ac:chgData name="Haihua" userId="5fcf27ec-ad9e-4bed-8faf-af78b42dd109" providerId="ADAL" clId="{70969160-DF54-4897-B2BD-3A3B04B114EA}" dt="2021-05-29T17:06:37.320" v="1698" actId="478"/>
          <ac:spMkLst>
            <pc:docMk/>
            <pc:sldMk cId="806485635" sldId="1279"/>
            <ac:spMk id="5" creationId="{5174B34F-4044-432D-90B3-08214BA6156C}"/>
          </ac:spMkLst>
        </pc:spChg>
        <pc:spChg chg="add mod">
          <ac:chgData name="Haihua" userId="5fcf27ec-ad9e-4bed-8faf-af78b42dd109" providerId="ADAL" clId="{70969160-DF54-4897-B2BD-3A3B04B114EA}" dt="2021-05-29T17:06:34.792" v="1697" actId="27636"/>
          <ac:spMkLst>
            <pc:docMk/>
            <pc:sldMk cId="806485635" sldId="1279"/>
            <ac:spMk id="17" creationId="{2AFB609E-2C00-4130-94B2-0B8589085C23}"/>
          </ac:spMkLst>
        </pc:spChg>
        <pc:grpChg chg="del">
          <ac:chgData name="Haihua" userId="5fcf27ec-ad9e-4bed-8faf-af78b42dd109" providerId="ADAL" clId="{70969160-DF54-4897-B2BD-3A3B04B114EA}" dt="2021-05-29T16:56:33.277" v="1585" actId="478"/>
          <ac:grpSpMkLst>
            <pc:docMk/>
            <pc:sldMk cId="806485635" sldId="1279"/>
            <ac:grpSpMk id="9" creationId="{00000000-0000-0000-0000-000000000000}"/>
          </ac:grpSpMkLst>
        </pc:grpChg>
        <pc:picChg chg="add mod">
          <ac:chgData name="Haihua" userId="5fcf27ec-ad9e-4bed-8faf-af78b42dd109" providerId="ADAL" clId="{70969160-DF54-4897-B2BD-3A3B04B114EA}" dt="2021-05-29T17:00:42.830" v="1687"/>
          <ac:picMkLst>
            <pc:docMk/>
            <pc:sldMk cId="806485635" sldId="1279"/>
            <ac:picMk id="12" creationId="{6593D73E-40B9-401C-A69F-1428E24E7FA3}"/>
          </ac:picMkLst>
        </pc:picChg>
        <pc:picChg chg="add mod">
          <ac:chgData name="Haihua" userId="5fcf27ec-ad9e-4bed-8faf-af78b42dd109" providerId="ADAL" clId="{70969160-DF54-4897-B2BD-3A3B04B114EA}" dt="2021-05-29T17:00:42.830" v="1687"/>
          <ac:picMkLst>
            <pc:docMk/>
            <pc:sldMk cId="806485635" sldId="1279"/>
            <ac:picMk id="16" creationId="{A258FEAA-46DE-44FA-A2CF-7E016E44C4B0}"/>
          </ac:picMkLst>
        </pc:picChg>
      </pc:sldChg>
      <pc:sldChg chg="addSp delSp modSp add mod">
        <pc:chgData name="Haihua" userId="5fcf27ec-ad9e-4bed-8faf-af78b42dd109" providerId="ADAL" clId="{70969160-DF54-4897-B2BD-3A3B04B114EA}" dt="2021-05-29T17:07:56.869" v="1710" actId="478"/>
        <pc:sldMkLst>
          <pc:docMk/>
          <pc:sldMk cId="2489135248" sldId="1280"/>
        </pc:sldMkLst>
        <pc:spChg chg="del">
          <ac:chgData name="Haihua" userId="5fcf27ec-ad9e-4bed-8faf-af78b42dd109" providerId="ADAL" clId="{70969160-DF54-4897-B2BD-3A3B04B114EA}" dt="2021-05-29T17:07:56.869" v="1710" actId="478"/>
          <ac:spMkLst>
            <pc:docMk/>
            <pc:sldMk cId="2489135248" sldId="1280"/>
            <ac:spMk id="5" creationId="{5174B34F-4044-432D-90B3-08214BA6156C}"/>
          </ac:spMkLst>
        </pc:spChg>
        <pc:spChg chg="add mod">
          <ac:chgData name="Haihua" userId="5fcf27ec-ad9e-4bed-8faf-af78b42dd109" providerId="ADAL" clId="{70969160-DF54-4897-B2BD-3A3B04B114EA}" dt="2021-05-29T17:07:54.447" v="1709"/>
          <ac:spMkLst>
            <pc:docMk/>
            <pc:sldMk cId="2489135248" sldId="1280"/>
            <ac:spMk id="18" creationId="{AE990ADF-21FE-4595-9536-B8D5B111E4CB}"/>
          </ac:spMkLst>
        </pc:spChg>
        <pc:grpChg chg="del">
          <ac:chgData name="Haihua" userId="5fcf27ec-ad9e-4bed-8faf-af78b42dd109" providerId="ADAL" clId="{70969160-DF54-4897-B2BD-3A3B04B114EA}" dt="2021-05-29T16:56:38.539" v="1586" actId="478"/>
          <ac:grpSpMkLst>
            <pc:docMk/>
            <pc:sldMk cId="2489135248" sldId="1280"/>
            <ac:grpSpMk id="9" creationId="{00000000-0000-0000-0000-000000000000}"/>
          </ac:grpSpMkLst>
        </pc:grpChg>
        <pc:picChg chg="add mod">
          <ac:chgData name="Haihua" userId="5fcf27ec-ad9e-4bed-8faf-af78b42dd109" providerId="ADAL" clId="{70969160-DF54-4897-B2BD-3A3B04B114EA}" dt="2021-05-29T17:00:45.738" v="1688"/>
          <ac:picMkLst>
            <pc:docMk/>
            <pc:sldMk cId="2489135248" sldId="1280"/>
            <ac:picMk id="16" creationId="{A88F0AE6-6CE9-4966-8DEB-D33AEE3BDD74}"/>
          </ac:picMkLst>
        </pc:picChg>
        <pc:picChg chg="add mod">
          <ac:chgData name="Haihua" userId="5fcf27ec-ad9e-4bed-8faf-af78b42dd109" providerId="ADAL" clId="{70969160-DF54-4897-B2BD-3A3B04B114EA}" dt="2021-05-29T17:00:45.738" v="1688"/>
          <ac:picMkLst>
            <pc:docMk/>
            <pc:sldMk cId="2489135248" sldId="1280"/>
            <ac:picMk id="17" creationId="{47BC063C-7E5F-41DF-BDC5-4BE3FCB25F5C}"/>
          </ac:picMkLst>
        </pc:picChg>
      </pc:sldChg>
      <pc:sldChg chg="addSp delSp modSp add mod">
        <pc:chgData name="Haihua" userId="5fcf27ec-ad9e-4bed-8faf-af78b42dd109" providerId="ADAL" clId="{70969160-DF54-4897-B2BD-3A3B04B114EA}" dt="2021-05-29T17:08:39.030" v="1720" actId="478"/>
        <pc:sldMkLst>
          <pc:docMk/>
          <pc:sldMk cId="2818177485" sldId="1281"/>
        </pc:sldMkLst>
        <pc:spChg chg="del">
          <ac:chgData name="Haihua" userId="5fcf27ec-ad9e-4bed-8faf-af78b42dd109" providerId="ADAL" clId="{70969160-DF54-4897-B2BD-3A3B04B114EA}" dt="2021-05-29T17:08:39.030" v="1720" actId="478"/>
          <ac:spMkLst>
            <pc:docMk/>
            <pc:sldMk cId="2818177485" sldId="1281"/>
            <ac:spMk id="5" creationId="{5174B34F-4044-432D-90B3-08214BA6156C}"/>
          </ac:spMkLst>
        </pc:spChg>
        <pc:spChg chg="mod">
          <ac:chgData name="Haihua" userId="5fcf27ec-ad9e-4bed-8faf-af78b42dd109" providerId="ADAL" clId="{70969160-DF54-4897-B2BD-3A3B04B114EA}" dt="2021-05-29T17:08:24.862" v="1716" actId="1076"/>
          <ac:spMkLst>
            <pc:docMk/>
            <pc:sldMk cId="2818177485" sldId="1281"/>
            <ac:spMk id="6" creationId="{07C50B8A-23E6-4BF0-945E-65B2FBF60DFD}"/>
          </ac:spMkLst>
        </pc:spChg>
        <pc:spChg chg="add mod">
          <ac:chgData name="Haihua" userId="5fcf27ec-ad9e-4bed-8faf-af78b42dd109" providerId="ADAL" clId="{70969160-DF54-4897-B2BD-3A3B04B114EA}" dt="2021-05-29T17:08:36.014" v="1719"/>
          <ac:spMkLst>
            <pc:docMk/>
            <pc:sldMk cId="2818177485" sldId="1281"/>
            <ac:spMk id="18" creationId="{43AFB102-E16B-4614-9654-F1FB3083E991}"/>
          </ac:spMkLst>
        </pc:spChg>
        <pc:grpChg chg="del">
          <ac:chgData name="Haihua" userId="5fcf27ec-ad9e-4bed-8faf-af78b42dd109" providerId="ADAL" clId="{70969160-DF54-4897-B2BD-3A3B04B114EA}" dt="2021-05-29T16:56:44.708" v="1588" actId="478"/>
          <ac:grpSpMkLst>
            <pc:docMk/>
            <pc:sldMk cId="2818177485" sldId="1281"/>
            <ac:grpSpMk id="9" creationId="{00000000-0000-0000-0000-000000000000}"/>
          </ac:grpSpMkLst>
        </pc:grpChg>
        <pc:picChg chg="mod">
          <ac:chgData name="Haihua" userId="5fcf27ec-ad9e-4bed-8faf-af78b42dd109" providerId="ADAL" clId="{70969160-DF54-4897-B2BD-3A3B04B114EA}" dt="2021-05-29T17:08:28.126" v="1718" actId="1076"/>
          <ac:picMkLst>
            <pc:docMk/>
            <pc:sldMk cId="2818177485" sldId="1281"/>
            <ac:picMk id="8" creationId="{8EB4AE5C-8927-499D-8C9F-F72AFD8C4CEF}"/>
          </ac:picMkLst>
        </pc:picChg>
        <pc:picChg chg="mod">
          <ac:chgData name="Haihua" userId="5fcf27ec-ad9e-4bed-8faf-af78b42dd109" providerId="ADAL" clId="{70969160-DF54-4897-B2BD-3A3B04B114EA}" dt="2021-05-29T17:08:19.137" v="1714" actId="1076"/>
          <ac:picMkLst>
            <pc:docMk/>
            <pc:sldMk cId="2818177485" sldId="1281"/>
            <ac:picMk id="11" creationId="{82CC6780-8DD6-4598-A042-89E6E96E6033}"/>
          </ac:picMkLst>
        </pc:picChg>
        <pc:picChg chg="add mod">
          <ac:chgData name="Haihua" userId="5fcf27ec-ad9e-4bed-8faf-af78b42dd109" providerId="ADAL" clId="{70969160-DF54-4897-B2BD-3A3B04B114EA}" dt="2021-05-29T17:00:50.029" v="1690"/>
          <ac:picMkLst>
            <pc:docMk/>
            <pc:sldMk cId="2818177485" sldId="1281"/>
            <ac:picMk id="16" creationId="{6975F517-CC57-408C-AFE6-E29424975BAF}"/>
          </ac:picMkLst>
        </pc:picChg>
        <pc:picChg chg="add mod">
          <ac:chgData name="Haihua" userId="5fcf27ec-ad9e-4bed-8faf-af78b42dd109" providerId="ADAL" clId="{70969160-DF54-4897-B2BD-3A3B04B114EA}" dt="2021-05-29T17:00:50.029" v="1690"/>
          <ac:picMkLst>
            <pc:docMk/>
            <pc:sldMk cId="2818177485" sldId="1281"/>
            <ac:picMk id="17" creationId="{EB19FFF6-D66A-4CCD-A7D5-7041779D0154}"/>
          </ac:picMkLst>
        </pc:picChg>
      </pc:sldChg>
      <pc:sldChg chg="addSp delSp modSp add mod">
        <pc:chgData name="Haihua" userId="5fcf27ec-ad9e-4bed-8faf-af78b42dd109" providerId="ADAL" clId="{70969160-DF54-4897-B2BD-3A3B04B114EA}" dt="2021-05-29T17:13:48.688" v="1737"/>
        <pc:sldMkLst>
          <pc:docMk/>
          <pc:sldMk cId="1114916494" sldId="1282"/>
        </pc:sldMkLst>
        <pc:spChg chg="mod">
          <ac:chgData name="Haihua" userId="5fcf27ec-ad9e-4bed-8faf-af78b42dd109" providerId="ADAL" clId="{70969160-DF54-4897-B2BD-3A3B04B114EA}" dt="2021-05-29T17:13:26.924" v="1732" actId="1076"/>
          <ac:spMkLst>
            <pc:docMk/>
            <pc:sldMk cId="1114916494" sldId="1282"/>
            <ac:spMk id="2" creationId="{55BAE75D-23CA-49A2-A23B-40BF90302853}"/>
          </ac:spMkLst>
        </pc:spChg>
        <pc:spChg chg="del">
          <ac:chgData name="Haihua" userId="5fcf27ec-ad9e-4bed-8faf-af78b42dd109" providerId="ADAL" clId="{70969160-DF54-4897-B2BD-3A3B04B114EA}" dt="2021-05-29T17:08:52.295" v="1722" actId="478"/>
          <ac:spMkLst>
            <pc:docMk/>
            <pc:sldMk cId="1114916494" sldId="1282"/>
            <ac:spMk id="5" creationId="{5174B34F-4044-432D-90B3-08214BA6156C}"/>
          </ac:spMkLst>
        </pc:spChg>
        <pc:spChg chg="add mod">
          <ac:chgData name="Haihua" userId="5fcf27ec-ad9e-4bed-8faf-af78b42dd109" providerId="ADAL" clId="{70969160-DF54-4897-B2BD-3A3B04B114EA}" dt="2021-05-29T17:08:50.013" v="1721"/>
          <ac:spMkLst>
            <pc:docMk/>
            <pc:sldMk cId="1114916494" sldId="1282"/>
            <ac:spMk id="17" creationId="{39C23934-537A-49C4-B967-F3E8ADB9A3F2}"/>
          </ac:spMkLst>
        </pc:spChg>
        <pc:spChg chg="add mod">
          <ac:chgData name="Haihua" userId="5fcf27ec-ad9e-4bed-8faf-af78b42dd109" providerId="ADAL" clId="{70969160-DF54-4897-B2BD-3A3B04B114EA}" dt="2021-05-29T17:13:42.396" v="1736" actId="1076"/>
          <ac:spMkLst>
            <pc:docMk/>
            <pc:sldMk cId="1114916494" sldId="1282"/>
            <ac:spMk id="18" creationId="{5671E335-9353-432F-BD52-71C6B554CEBA}"/>
          </ac:spMkLst>
        </pc:spChg>
        <pc:spChg chg="add mod">
          <ac:chgData name="Haihua" userId="5fcf27ec-ad9e-4bed-8faf-af78b42dd109" providerId="ADAL" clId="{70969160-DF54-4897-B2BD-3A3B04B114EA}" dt="2021-05-29T17:13:48.688" v="1737"/>
          <ac:spMkLst>
            <pc:docMk/>
            <pc:sldMk cId="1114916494" sldId="1282"/>
            <ac:spMk id="19" creationId="{F2C151C5-B717-49C1-92E3-D9626B889AAA}"/>
          </ac:spMkLst>
        </pc:spChg>
        <pc:grpChg chg="del">
          <ac:chgData name="Haihua" userId="5fcf27ec-ad9e-4bed-8faf-af78b42dd109" providerId="ADAL" clId="{70969160-DF54-4897-B2BD-3A3B04B114EA}" dt="2021-05-29T16:56:47.932" v="1589" actId="478"/>
          <ac:grpSpMkLst>
            <pc:docMk/>
            <pc:sldMk cId="1114916494" sldId="1282"/>
            <ac:grpSpMk id="9" creationId="{00000000-0000-0000-0000-000000000000}"/>
          </ac:grpSpMkLst>
        </pc:grpChg>
        <pc:picChg chg="add mod">
          <ac:chgData name="Haihua" userId="5fcf27ec-ad9e-4bed-8faf-af78b42dd109" providerId="ADAL" clId="{70969160-DF54-4897-B2BD-3A3B04B114EA}" dt="2021-05-29T17:00:52.620" v="1691"/>
          <ac:picMkLst>
            <pc:docMk/>
            <pc:sldMk cId="1114916494" sldId="1282"/>
            <ac:picMk id="12" creationId="{515F6943-BBDC-4560-ABC6-2792A7B93F7E}"/>
          </ac:picMkLst>
        </pc:picChg>
        <pc:picChg chg="add mod">
          <ac:chgData name="Haihua" userId="5fcf27ec-ad9e-4bed-8faf-af78b42dd109" providerId="ADAL" clId="{70969160-DF54-4897-B2BD-3A3B04B114EA}" dt="2021-05-29T17:00:52.620" v="1691"/>
          <ac:picMkLst>
            <pc:docMk/>
            <pc:sldMk cId="1114916494" sldId="1282"/>
            <ac:picMk id="16" creationId="{D0D84287-5C00-4E4F-A891-644A97E1AE64}"/>
          </ac:picMkLst>
        </pc:picChg>
        <pc:picChg chg="mod">
          <ac:chgData name="Haihua" userId="5fcf27ec-ad9e-4bed-8faf-af78b42dd109" providerId="ADAL" clId="{70969160-DF54-4897-B2BD-3A3B04B114EA}" dt="2021-05-29T17:13:18.478" v="1728" actId="1076"/>
          <ac:picMkLst>
            <pc:docMk/>
            <pc:sldMk cId="1114916494" sldId="1282"/>
            <ac:picMk id="3074" creationId="{260C0D38-E2B6-45A1-9FAB-80887D426C85}"/>
          </ac:picMkLst>
        </pc:picChg>
      </pc:sldChg>
      <pc:sldChg chg="addSp delSp modSp add del">
        <pc:chgData name="Haihua" userId="5fcf27ec-ad9e-4bed-8faf-af78b42dd109" providerId="ADAL" clId="{70969160-DF54-4897-B2BD-3A3B04B114EA}" dt="2021-05-29T17:13:53.547" v="1738" actId="47"/>
        <pc:sldMkLst>
          <pc:docMk/>
          <pc:sldMk cId="710507831" sldId="1283"/>
        </pc:sldMkLst>
        <pc:spChg chg="add mod">
          <ac:chgData name="Haihua" userId="5fcf27ec-ad9e-4bed-8faf-af78b42dd109" providerId="ADAL" clId="{70969160-DF54-4897-B2BD-3A3B04B114EA}" dt="2021-05-29T17:00:54.546" v="1692"/>
          <ac:spMkLst>
            <pc:docMk/>
            <pc:sldMk cId="710507831" sldId="1283"/>
            <ac:spMk id="17" creationId="{06E62D77-3D02-433E-BB16-3F7CB55B341D}"/>
          </ac:spMkLst>
        </pc:spChg>
        <pc:grpChg chg="del">
          <ac:chgData name="Haihua" userId="5fcf27ec-ad9e-4bed-8faf-af78b42dd109" providerId="ADAL" clId="{70969160-DF54-4897-B2BD-3A3B04B114EA}" dt="2021-05-29T16:56:51.265" v="1590" actId="478"/>
          <ac:grpSpMkLst>
            <pc:docMk/>
            <pc:sldMk cId="710507831" sldId="1283"/>
            <ac:grpSpMk id="9" creationId="{00000000-0000-0000-0000-000000000000}"/>
          </ac:grpSpMkLst>
        </pc:grpChg>
        <pc:picChg chg="add mod">
          <ac:chgData name="Haihua" userId="5fcf27ec-ad9e-4bed-8faf-af78b42dd109" providerId="ADAL" clId="{70969160-DF54-4897-B2BD-3A3B04B114EA}" dt="2021-05-29T17:00:54.546" v="1692"/>
          <ac:picMkLst>
            <pc:docMk/>
            <pc:sldMk cId="710507831" sldId="1283"/>
            <ac:picMk id="12" creationId="{4A1389BB-B127-4CD2-879B-216962DCC251}"/>
          </ac:picMkLst>
        </pc:picChg>
        <pc:picChg chg="add mod">
          <ac:chgData name="Haihua" userId="5fcf27ec-ad9e-4bed-8faf-af78b42dd109" providerId="ADAL" clId="{70969160-DF54-4897-B2BD-3A3B04B114EA}" dt="2021-05-29T17:00:54.546" v="1692"/>
          <ac:picMkLst>
            <pc:docMk/>
            <pc:sldMk cId="710507831" sldId="1283"/>
            <ac:picMk id="16" creationId="{557471A3-9EA9-405A-9C56-5DCF10FCD339}"/>
          </ac:picMkLst>
        </pc:picChg>
      </pc:sldChg>
      <pc:sldChg chg="addSp delSp modSp add mod">
        <pc:chgData name="Haihua" userId="5fcf27ec-ad9e-4bed-8faf-af78b42dd109" providerId="ADAL" clId="{70969160-DF54-4897-B2BD-3A3B04B114EA}" dt="2021-05-29T17:15:33.483" v="1765" actId="1076"/>
        <pc:sldMkLst>
          <pc:docMk/>
          <pc:sldMk cId="2073898290" sldId="1284"/>
        </pc:sldMkLst>
        <pc:spChg chg="del">
          <ac:chgData name="Haihua" userId="5fcf27ec-ad9e-4bed-8faf-af78b42dd109" providerId="ADAL" clId="{70969160-DF54-4897-B2BD-3A3B04B114EA}" dt="2021-05-29T17:14:24.992" v="1741" actId="478"/>
          <ac:spMkLst>
            <pc:docMk/>
            <pc:sldMk cId="2073898290" sldId="1284"/>
            <ac:spMk id="5" creationId="{5174B34F-4044-432D-90B3-08214BA6156C}"/>
          </ac:spMkLst>
        </pc:spChg>
        <pc:spChg chg="mod">
          <ac:chgData name="Haihua" userId="5fcf27ec-ad9e-4bed-8faf-af78b42dd109" providerId="ADAL" clId="{70969160-DF54-4897-B2BD-3A3B04B114EA}" dt="2021-05-29T17:14:45.653" v="1755" actId="1076"/>
          <ac:spMkLst>
            <pc:docMk/>
            <pc:sldMk cId="2073898290" sldId="1284"/>
            <ac:spMk id="6" creationId="{07C50B8A-23E6-4BF0-945E-65B2FBF60DFD}"/>
          </ac:spMkLst>
        </pc:spChg>
        <pc:spChg chg="mod">
          <ac:chgData name="Haihua" userId="5fcf27ec-ad9e-4bed-8faf-af78b42dd109" providerId="ADAL" clId="{70969160-DF54-4897-B2BD-3A3B04B114EA}" dt="2021-05-29T17:14:35.216" v="1746" actId="404"/>
          <ac:spMkLst>
            <pc:docMk/>
            <pc:sldMk cId="2073898290" sldId="1284"/>
            <ac:spMk id="7" creationId="{CB13C6DB-FD26-4B54-A4DA-F2C063889430}"/>
          </ac:spMkLst>
        </pc:spChg>
        <pc:spChg chg="mod">
          <ac:chgData name="Haihua" userId="5fcf27ec-ad9e-4bed-8faf-af78b42dd109" providerId="ADAL" clId="{70969160-DF54-4897-B2BD-3A3B04B114EA}" dt="2021-05-29T17:14:51.450" v="1759" actId="404"/>
          <ac:spMkLst>
            <pc:docMk/>
            <pc:sldMk cId="2073898290" sldId="1284"/>
            <ac:spMk id="16" creationId="{27279996-E942-4F06-BCDE-5B15C7191ED0}"/>
          </ac:spMkLst>
        </pc:spChg>
        <pc:spChg chg="mod">
          <ac:chgData name="Haihua" userId="5fcf27ec-ad9e-4bed-8faf-af78b42dd109" providerId="ADAL" clId="{70969160-DF54-4897-B2BD-3A3B04B114EA}" dt="2021-05-29T17:14:38.685" v="1750" actId="404"/>
          <ac:spMkLst>
            <pc:docMk/>
            <pc:sldMk cId="2073898290" sldId="1284"/>
            <ac:spMk id="17" creationId="{7DB76C5B-B26B-432D-B0CC-1C5267668A14}"/>
          </ac:spMkLst>
        </pc:spChg>
        <pc:spChg chg="add mod">
          <ac:chgData name="Haihua" userId="5fcf27ec-ad9e-4bed-8faf-af78b42dd109" providerId="ADAL" clId="{70969160-DF54-4897-B2BD-3A3B04B114EA}" dt="2021-05-29T17:14:22.163" v="1740"/>
          <ac:spMkLst>
            <pc:docMk/>
            <pc:sldMk cId="2073898290" sldId="1284"/>
            <ac:spMk id="20" creationId="{9635FD44-FC95-49F8-8884-30ECEC30C289}"/>
          </ac:spMkLst>
        </pc:spChg>
        <pc:grpChg chg="del">
          <ac:chgData name="Haihua" userId="5fcf27ec-ad9e-4bed-8faf-af78b42dd109" providerId="ADAL" clId="{70969160-DF54-4897-B2BD-3A3B04B114EA}" dt="2021-05-29T16:56:53.147" v="1591" actId="478"/>
          <ac:grpSpMkLst>
            <pc:docMk/>
            <pc:sldMk cId="2073898290" sldId="1284"/>
            <ac:grpSpMk id="9" creationId="{00000000-0000-0000-0000-000000000000}"/>
          </ac:grpSpMkLst>
        </pc:grpChg>
        <pc:picChg chg="add mod">
          <ac:chgData name="Haihua" userId="5fcf27ec-ad9e-4bed-8faf-af78b42dd109" providerId="ADAL" clId="{70969160-DF54-4897-B2BD-3A3B04B114EA}" dt="2021-05-29T17:00:56.751" v="1693"/>
          <ac:picMkLst>
            <pc:docMk/>
            <pc:sldMk cId="2073898290" sldId="1284"/>
            <ac:picMk id="18" creationId="{DDFBE953-BB1B-417A-98CB-1EE21FAB4816}"/>
          </ac:picMkLst>
        </pc:picChg>
        <pc:picChg chg="add mod">
          <ac:chgData name="Haihua" userId="5fcf27ec-ad9e-4bed-8faf-af78b42dd109" providerId="ADAL" clId="{70969160-DF54-4897-B2BD-3A3B04B114EA}" dt="2021-05-29T17:00:56.751" v="1693"/>
          <ac:picMkLst>
            <pc:docMk/>
            <pc:sldMk cId="2073898290" sldId="1284"/>
            <ac:picMk id="19" creationId="{B665714A-2DAB-4AD4-A4D0-71D461B91718}"/>
          </ac:picMkLst>
        </pc:picChg>
        <pc:picChg chg="add mod">
          <ac:chgData name="Haihua" userId="5fcf27ec-ad9e-4bed-8faf-af78b42dd109" providerId="ADAL" clId="{70969160-DF54-4897-B2BD-3A3B04B114EA}" dt="2021-05-29T17:15:33.483" v="1765" actId="1076"/>
          <ac:picMkLst>
            <pc:docMk/>
            <pc:sldMk cId="2073898290" sldId="1284"/>
            <ac:picMk id="21" creationId="{E5C2304C-C409-48FE-82E7-9706C3C63493}"/>
          </ac:picMkLst>
        </pc:picChg>
      </pc:sldChg>
      <pc:sldChg chg="addSp delSp modSp add mod">
        <pc:chgData name="Haihua" userId="5fcf27ec-ad9e-4bed-8faf-af78b42dd109" providerId="ADAL" clId="{70969160-DF54-4897-B2BD-3A3B04B114EA}" dt="2021-05-29T17:15:52.572" v="1774" actId="27636"/>
        <pc:sldMkLst>
          <pc:docMk/>
          <pc:sldMk cId="264149193" sldId="1285"/>
        </pc:sldMkLst>
        <pc:spChg chg="del">
          <ac:chgData name="Haihua" userId="5fcf27ec-ad9e-4bed-8faf-af78b42dd109" providerId="ADAL" clId="{70969160-DF54-4897-B2BD-3A3B04B114EA}" dt="2021-05-29T17:15:45.735" v="1766" actId="478"/>
          <ac:spMkLst>
            <pc:docMk/>
            <pc:sldMk cId="264149193" sldId="1285"/>
            <ac:spMk id="5" creationId="{5174B34F-4044-432D-90B3-08214BA6156C}"/>
          </ac:spMkLst>
        </pc:spChg>
        <pc:spChg chg="add mod">
          <ac:chgData name="Haihua" userId="5fcf27ec-ad9e-4bed-8faf-af78b42dd109" providerId="ADAL" clId="{70969160-DF54-4897-B2BD-3A3B04B114EA}" dt="2021-05-29T17:15:52.572" v="1774" actId="27636"/>
          <ac:spMkLst>
            <pc:docMk/>
            <pc:sldMk cId="264149193" sldId="1285"/>
            <ac:spMk id="17" creationId="{54F4BA76-1343-4D05-8956-27948802322C}"/>
          </ac:spMkLst>
        </pc:spChg>
        <pc:grpChg chg="del">
          <ac:chgData name="Haihua" userId="5fcf27ec-ad9e-4bed-8faf-af78b42dd109" providerId="ADAL" clId="{70969160-DF54-4897-B2BD-3A3B04B114EA}" dt="2021-05-29T16:57:02.322" v="1593" actId="478"/>
          <ac:grpSpMkLst>
            <pc:docMk/>
            <pc:sldMk cId="264149193" sldId="1285"/>
            <ac:grpSpMk id="9" creationId="{00000000-0000-0000-0000-000000000000}"/>
          </ac:grpSpMkLst>
        </pc:grpChg>
        <pc:picChg chg="add mod">
          <ac:chgData name="Haihua" userId="5fcf27ec-ad9e-4bed-8faf-af78b42dd109" providerId="ADAL" clId="{70969160-DF54-4897-B2BD-3A3B04B114EA}" dt="2021-05-29T17:01:01.198" v="1695"/>
          <ac:picMkLst>
            <pc:docMk/>
            <pc:sldMk cId="264149193" sldId="1285"/>
            <ac:picMk id="12" creationId="{2EACF846-023C-4564-9A56-F94C3578326D}"/>
          </ac:picMkLst>
        </pc:picChg>
        <pc:picChg chg="add mod">
          <ac:chgData name="Haihua" userId="5fcf27ec-ad9e-4bed-8faf-af78b42dd109" providerId="ADAL" clId="{70969160-DF54-4897-B2BD-3A3B04B114EA}" dt="2021-05-29T17:01:01.198" v="1695"/>
          <ac:picMkLst>
            <pc:docMk/>
            <pc:sldMk cId="264149193" sldId="1285"/>
            <ac:picMk id="16" creationId="{3E49FE1C-9EEB-482B-9DDE-3B0D13949A2F}"/>
          </ac:picMkLst>
        </pc:picChg>
      </pc:sldChg>
      <pc:sldChg chg="modSp add mod">
        <pc:chgData name="Haihua" userId="5fcf27ec-ad9e-4bed-8faf-af78b42dd109" providerId="ADAL" clId="{70969160-DF54-4897-B2BD-3A3B04B114EA}" dt="2021-05-29T17:07:41.929" v="1707" actId="115"/>
        <pc:sldMkLst>
          <pc:docMk/>
          <pc:sldMk cId="1008716706" sldId="1286"/>
        </pc:sldMkLst>
        <pc:spChg chg="mod">
          <ac:chgData name="Haihua" userId="5fcf27ec-ad9e-4bed-8faf-af78b42dd109" providerId="ADAL" clId="{70969160-DF54-4897-B2BD-3A3B04B114EA}" dt="2021-05-29T17:07:41.929" v="1707" actId="115"/>
          <ac:spMkLst>
            <pc:docMk/>
            <pc:sldMk cId="1008716706" sldId="1286"/>
            <ac:spMk id="6" creationId="{07C50B8A-23E6-4BF0-945E-65B2FBF60DFD}"/>
          </ac:spMkLst>
        </pc:spChg>
        <pc:spChg chg="mod">
          <ac:chgData name="Haihua" userId="5fcf27ec-ad9e-4bed-8faf-af78b42dd109" providerId="ADAL" clId="{70969160-DF54-4897-B2BD-3A3B04B114EA}" dt="2021-05-29T16:51:41.770" v="1559" actId="20577"/>
          <ac:spMkLst>
            <pc:docMk/>
            <pc:sldMk cId="1008716706" sldId="1286"/>
            <ac:spMk id="14" creationId="{F9F3216B-2B13-4DF0-B590-272D570BD1F7}"/>
          </ac:spMkLst>
        </pc:spChg>
      </pc:sldChg>
      <pc:sldChg chg="modSp add mod">
        <pc:chgData name="Haihua" userId="5fcf27ec-ad9e-4bed-8faf-af78b42dd109" providerId="ADAL" clId="{70969160-DF54-4897-B2BD-3A3B04B114EA}" dt="2021-05-29T17:00:09.191" v="1683" actId="1076"/>
        <pc:sldMkLst>
          <pc:docMk/>
          <pc:sldMk cId="4079420313" sldId="1287"/>
        </pc:sldMkLst>
        <pc:spChg chg="mod">
          <ac:chgData name="Haihua" userId="5fcf27ec-ad9e-4bed-8faf-af78b42dd109" providerId="ADAL" clId="{70969160-DF54-4897-B2BD-3A3B04B114EA}" dt="2021-05-29T16:59:28.091" v="1654" actId="1076"/>
          <ac:spMkLst>
            <pc:docMk/>
            <pc:sldMk cId="4079420313" sldId="1287"/>
            <ac:spMk id="6" creationId="{07C50B8A-23E6-4BF0-945E-65B2FBF60DFD}"/>
          </ac:spMkLst>
        </pc:spChg>
        <pc:spChg chg="mod">
          <ac:chgData name="Haihua" userId="5fcf27ec-ad9e-4bed-8faf-af78b42dd109" providerId="ADAL" clId="{70969160-DF54-4897-B2BD-3A3B04B114EA}" dt="2021-05-29T17:00:09.191" v="1683" actId="1076"/>
          <ac:spMkLst>
            <pc:docMk/>
            <pc:sldMk cId="4079420313" sldId="1287"/>
            <ac:spMk id="11" creationId="{BA5F3FC8-AC6F-4842-B534-CE8F925CF555}"/>
          </ac:spMkLst>
        </pc:spChg>
        <pc:spChg chg="mod">
          <ac:chgData name="Haihua" userId="5fcf27ec-ad9e-4bed-8faf-af78b42dd109" providerId="ADAL" clId="{70969160-DF54-4897-B2BD-3A3B04B114EA}" dt="2021-05-29T16:58:09.396" v="1599"/>
          <ac:spMkLst>
            <pc:docMk/>
            <pc:sldMk cId="4079420313" sldId="1287"/>
            <ac:spMk id="17" creationId="{D4730318-6AA3-48F8-98E8-6CC770B28791}"/>
          </ac:spMkLst>
        </pc:spChg>
      </pc:sldChg>
      <pc:sldChg chg="addSp delSp modSp add mod">
        <pc:chgData name="Haihua" userId="5fcf27ec-ad9e-4bed-8faf-af78b42dd109" providerId="ADAL" clId="{70969160-DF54-4897-B2BD-3A3B04B114EA}" dt="2021-05-29T17:22:24.895" v="1805" actId="1076"/>
        <pc:sldMkLst>
          <pc:docMk/>
          <pc:sldMk cId="1815596282" sldId="1288"/>
        </pc:sldMkLst>
        <pc:spChg chg="del">
          <ac:chgData name="Haihua" userId="5fcf27ec-ad9e-4bed-8faf-af78b42dd109" providerId="ADAL" clId="{70969160-DF54-4897-B2BD-3A3B04B114EA}" dt="2021-05-29T17:20:42.753" v="1789" actId="478"/>
          <ac:spMkLst>
            <pc:docMk/>
            <pc:sldMk cId="1815596282" sldId="1288"/>
            <ac:spMk id="6" creationId="{07C50B8A-23E6-4BF0-945E-65B2FBF60DFD}"/>
          </ac:spMkLst>
        </pc:spChg>
        <pc:spChg chg="add mod">
          <ac:chgData name="Haihua" userId="5fcf27ec-ad9e-4bed-8faf-af78b42dd109" providerId="ADAL" clId="{70969160-DF54-4897-B2BD-3A3B04B114EA}" dt="2021-05-29T17:21:24.521" v="1800" actId="14100"/>
          <ac:spMkLst>
            <pc:docMk/>
            <pc:sldMk cId="1815596282" sldId="1288"/>
            <ac:spMk id="9" creationId="{319431AE-AAA0-455D-834A-5D4AB2CBEFDD}"/>
          </ac:spMkLst>
        </pc:spChg>
        <pc:spChg chg="del">
          <ac:chgData name="Haihua" userId="5fcf27ec-ad9e-4bed-8faf-af78b42dd109" providerId="ADAL" clId="{70969160-DF54-4897-B2BD-3A3B04B114EA}" dt="2021-05-29T17:16:30.136" v="1788" actId="478"/>
          <ac:spMkLst>
            <pc:docMk/>
            <pc:sldMk cId="1815596282" sldId="1288"/>
            <ac:spMk id="11" creationId="{BA5F3FC8-AC6F-4842-B534-CE8F925CF555}"/>
          </ac:spMkLst>
        </pc:spChg>
        <pc:spChg chg="mod">
          <ac:chgData name="Haihua" userId="5fcf27ec-ad9e-4bed-8faf-af78b42dd109" providerId="ADAL" clId="{70969160-DF54-4897-B2BD-3A3B04B114EA}" dt="2021-05-29T17:16:26.915" v="1787" actId="20577"/>
          <ac:spMkLst>
            <pc:docMk/>
            <pc:sldMk cId="1815596282" sldId="1288"/>
            <ac:spMk id="17" creationId="{D4730318-6AA3-48F8-98E8-6CC770B28791}"/>
          </ac:spMkLst>
        </pc:spChg>
        <pc:picChg chg="add mod">
          <ac:chgData name="Haihua" userId="5fcf27ec-ad9e-4bed-8faf-af78b42dd109" providerId="ADAL" clId="{70969160-DF54-4897-B2BD-3A3B04B114EA}" dt="2021-05-29T17:22:24.895" v="1805" actId="1076"/>
          <ac:picMkLst>
            <pc:docMk/>
            <pc:sldMk cId="1815596282" sldId="1288"/>
            <ac:picMk id="2" creationId="{AE1B8F35-E485-4A22-B41D-63E05409AA8E}"/>
          </ac:picMkLst>
        </pc:picChg>
      </pc:sldChg>
    </pc:docChg>
  </pc:docChgLst>
  <pc:docChgLst>
    <pc:chgData name="Chen, Haihua" userId="5fcf27ec-ad9e-4bed-8faf-af78b42dd109" providerId="ADAL" clId="{70B71A48-A973-4A71-BE16-BEF3D3464E74}"/>
    <pc:docChg chg="custSel modSld">
      <pc:chgData name="Chen, Haihua" userId="5fcf27ec-ad9e-4bed-8faf-af78b42dd109" providerId="ADAL" clId="{70B71A48-A973-4A71-BE16-BEF3D3464E74}" dt="2022-01-17T16:54:02.756" v="16" actId="20577"/>
      <pc:docMkLst>
        <pc:docMk/>
      </pc:docMkLst>
      <pc:sldChg chg="modSp mod">
        <pc:chgData name="Chen, Haihua" userId="5fcf27ec-ad9e-4bed-8faf-af78b42dd109" providerId="ADAL" clId="{70B71A48-A973-4A71-BE16-BEF3D3464E74}" dt="2022-01-17T16:54:02.756" v="16" actId="20577"/>
        <pc:sldMkLst>
          <pc:docMk/>
          <pc:sldMk cId="3215325511" sldId="258"/>
        </pc:sldMkLst>
        <pc:spChg chg="mod">
          <ac:chgData name="Chen, Haihua" userId="5fcf27ec-ad9e-4bed-8faf-af78b42dd109" providerId="ADAL" clId="{70B71A48-A973-4A71-BE16-BEF3D3464E74}" dt="2022-01-17T16:54:02.756" v="16" actId="20577"/>
          <ac:spMkLst>
            <pc:docMk/>
            <pc:sldMk cId="3215325511" sldId="258"/>
            <ac:spMk id="14338" creationId="{00000000-0000-0000-0000-000000000000}"/>
          </ac:spMkLst>
        </pc:spChg>
      </pc:sldChg>
      <pc:sldChg chg="delSp mod">
        <pc:chgData name="Chen, Haihua" userId="5fcf27ec-ad9e-4bed-8faf-af78b42dd109" providerId="ADAL" clId="{70B71A48-A973-4A71-BE16-BEF3D3464E74}" dt="2022-01-17T16:53:07.866" v="0" actId="478"/>
        <pc:sldMkLst>
          <pc:docMk/>
          <pc:sldMk cId="1005247504" sldId="1233"/>
        </pc:sldMkLst>
        <pc:inkChg chg="del">
          <ac:chgData name="Chen, Haihua" userId="5fcf27ec-ad9e-4bed-8faf-af78b42dd109" providerId="ADAL" clId="{70B71A48-A973-4A71-BE16-BEF3D3464E74}" dt="2022-01-17T16:53:07.866" v="0" actId="478"/>
          <ac:inkMkLst>
            <pc:docMk/>
            <pc:sldMk cId="1005247504" sldId="1233"/>
            <ac:inkMk id="3" creationId="{1F7A2BC9-02B9-4D69-A772-7506D2C6F38D}"/>
          </ac:inkMkLst>
        </pc:inkChg>
      </pc:sldChg>
    </pc:docChg>
  </pc:docChgLst>
  <pc:docChgLst>
    <pc:chgData name="Haihua" userId="5fcf27ec-ad9e-4bed-8faf-af78b42dd109" providerId="ADAL" clId="{23E809FA-C554-4A4F-AAF0-BBE376D7EE4D}"/>
    <pc:docChg chg="modSld">
      <pc:chgData name="Haihua" userId="5fcf27ec-ad9e-4bed-8faf-af78b42dd109" providerId="ADAL" clId="{23E809FA-C554-4A4F-AAF0-BBE376D7EE4D}" dt="2021-08-19T16:14:05.027" v="5" actId="20577"/>
      <pc:docMkLst>
        <pc:docMk/>
      </pc:docMkLst>
      <pc:sldChg chg="modSp mod">
        <pc:chgData name="Haihua" userId="5fcf27ec-ad9e-4bed-8faf-af78b42dd109" providerId="ADAL" clId="{23E809FA-C554-4A4F-AAF0-BBE376D7EE4D}" dt="2021-08-19T16:14:05.027" v="5" actId="20577"/>
        <pc:sldMkLst>
          <pc:docMk/>
          <pc:sldMk cId="3215325511" sldId="258"/>
        </pc:sldMkLst>
        <pc:spChg chg="mod">
          <ac:chgData name="Haihua" userId="5fcf27ec-ad9e-4bed-8faf-af78b42dd109" providerId="ADAL" clId="{23E809FA-C554-4A4F-AAF0-BBE376D7EE4D}" dt="2021-08-19T16:14:05.027" v="5" actId="20577"/>
          <ac:spMkLst>
            <pc:docMk/>
            <pc:sldMk cId="3215325511" sldId="258"/>
            <ac:spMk id="14338" creationId="{00000000-0000-0000-0000-000000000000}"/>
          </ac:spMkLst>
        </pc:spChg>
      </pc:sldChg>
    </pc:docChg>
  </pc:docChgLst>
  <pc:docChgLst>
    <pc:chgData name="Haihua" userId="5fcf27ec-ad9e-4bed-8faf-af78b42dd109" providerId="ADAL" clId="{64379C63-8841-4F86-BA5E-BD4209EDFEF8}"/>
    <pc:docChg chg="custSel modSld">
      <pc:chgData name="Haihua" userId="5fcf27ec-ad9e-4bed-8faf-af78b42dd109" providerId="ADAL" clId="{64379C63-8841-4F86-BA5E-BD4209EDFEF8}" dt="2021-08-19T16:12:26.854" v="0" actId="478"/>
      <pc:docMkLst>
        <pc:docMk/>
      </pc:docMkLst>
      <pc:sldChg chg="delSp mod">
        <pc:chgData name="Haihua" userId="5fcf27ec-ad9e-4bed-8faf-af78b42dd109" providerId="ADAL" clId="{64379C63-8841-4F86-BA5E-BD4209EDFEF8}" dt="2021-08-19T16:12:26.854" v="0" actId="478"/>
        <pc:sldMkLst>
          <pc:docMk/>
          <pc:sldMk cId="1005247504" sldId="1233"/>
        </pc:sldMkLst>
        <pc:inkChg chg="del">
          <ac:chgData name="Haihua" userId="5fcf27ec-ad9e-4bed-8faf-af78b42dd109" providerId="ADAL" clId="{64379C63-8841-4F86-BA5E-BD4209EDFEF8}" dt="2021-08-19T16:12:26.854" v="0" actId="478"/>
          <ac:inkMkLst>
            <pc:docMk/>
            <pc:sldMk cId="1005247504" sldId="1233"/>
            <ac:inkMk id="4" creationId="{152ABAC9-A961-4FF9-9C61-84DC5D0147EF}"/>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4C698-2549-4612-8DB7-2108C75CC79D}" type="datetimeFigureOut">
              <a:rPr lang="en-US" smtClean="0"/>
              <a:t>8/16/24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8D099-9387-4828-8D76-0B549C37BFD2}" type="slidenum">
              <a:rPr lang="en-US" smtClean="0"/>
              <a:t>‹#›</a:t>
            </a:fld>
            <a:endParaRPr lang="en-US"/>
          </a:p>
        </p:txBody>
      </p:sp>
    </p:spTree>
    <p:extLst>
      <p:ext uri="{BB962C8B-B14F-4D97-AF65-F5344CB8AC3E}">
        <p14:creationId xmlns:p14="http://schemas.microsoft.com/office/powerpoint/2010/main" val="277484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nlp.stanford.edu/software/tagger.html"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nlp.stanford.edu/software/openie.html" TargetMode="External"/><Relationship Id="rId5" Type="http://schemas.openxmlformats.org/officeDocument/2006/relationships/hyperlink" Target="http://nlp.stanford.edu/software/dcoref.html" TargetMode="External"/><Relationship Id="rId4" Type="http://schemas.openxmlformats.org/officeDocument/2006/relationships/hyperlink" Target="http://nlp.stanford.edu/software/lex-parser.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nlp.stanford.edu/software/tagger.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nlp.stanford.edu/software/openie.html" TargetMode="External"/><Relationship Id="rId5" Type="http://schemas.openxmlformats.org/officeDocument/2006/relationships/hyperlink" Target="http://nlp.stanford.edu/software/dcoref.html" TargetMode="External"/><Relationship Id="rId4" Type="http://schemas.openxmlformats.org/officeDocument/2006/relationships/hyperlink" Target="http://nlp.stanford.edu/software/lex-parser.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owardsdatascience.com/why-gpus-4af616f15ab6"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tutorial teaches you GitHub essentials like repositories, branches, commits, and Pull Requests: https://guides.github.com/activities/hello-world/ </a:t>
            </a:r>
          </a:p>
        </p:txBody>
      </p:sp>
      <p:sp>
        <p:nvSpPr>
          <p:cNvPr id="4" name="Slide Number Placeholder 3"/>
          <p:cNvSpPr>
            <a:spLocks noGrp="1"/>
          </p:cNvSpPr>
          <p:nvPr>
            <p:ph type="sldNum" sz="quarter" idx="5"/>
          </p:nvPr>
        </p:nvSpPr>
        <p:spPr/>
        <p:txBody>
          <a:bodyPr/>
          <a:lstStyle/>
          <a:p>
            <a:fld id="{4498D099-9387-4828-8D76-0B549C37BFD2}" type="slidenum">
              <a:rPr lang="en-US" smtClean="0"/>
              <a:t>4</a:t>
            </a:fld>
            <a:endParaRPr lang="en-US"/>
          </a:p>
        </p:txBody>
      </p:sp>
    </p:spTree>
    <p:extLst>
      <p:ext uri="{BB962C8B-B14F-4D97-AF65-F5344CB8AC3E}">
        <p14:creationId xmlns:p14="http://schemas.microsoft.com/office/powerpoint/2010/main" val="1250473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45</a:t>
            </a:fld>
            <a:endParaRPr lang="en-US"/>
          </a:p>
        </p:txBody>
      </p:sp>
    </p:spTree>
    <p:extLst>
      <p:ext uri="{BB962C8B-B14F-4D97-AF65-F5344CB8AC3E}">
        <p14:creationId xmlns:p14="http://schemas.microsoft.com/office/powerpoint/2010/main" val="98920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An important thing to be aware of for this iteration is that the order is chosen to match the memory layout of the array instead of using a standard C or Fortran ordering. This is done for access efficiency, reflecting the idea that by default one simply wants to visit each element without concern for a particular ordering. We can see this by iterating over the transpose of our previous array, compared to taking a copy of that transpose in C order.</a:t>
            </a:r>
          </a:p>
          <a:p>
            <a:pPr marL="228600" indent="-228600">
              <a:buAutoNum type="arabicPeriod"/>
            </a:pPr>
            <a:r>
              <a:rPr lang="en-US" dirty="0"/>
              <a:t>There are times when it is important to visit the elements of an array in a specific order, irrespective of the layout of the elements in memory. The </a:t>
            </a:r>
            <a:r>
              <a:rPr lang="en-US" dirty="0" err="1"/>
              <a:t>nditer</a:t>
            </a:r>
            <a:r>
              <a:rPr lang="en-US" dirty="0"/>
              <a:t> object provides an order parameter to control this aspect of iteration. The default, having the behavior described above, is order=’K’ to keep the existing order. This can be overridden with order=’C’ for C order and order=’F’ for Fortran order.</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46</a:t>
            </a:fld>
            <a:endParaRPr lang="en-US"/>
          </a:p>
        </p:txBody>
      </p:sp>
    </p:spTree>
    <p:extLst>
      <p:ext uri="{BB962C8B-B14F-4D97-AF65-F5344CB8AC3E}">
        <p14:creationId xmlns:p14="http://schemas.microsoft.com/office/powerpoint/2010/main" val="1923451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47</a:t>
            </a:fld>
            <a:endParaRPr lang="en-US"/>
          </a:p>
        </p:txBody>
      </p:sp>
    </p:spTree>
    <p:extLst>
      <p:ext uri="{BB962C8B-B14F-4D97-AF65-F5344CB8AC3E}">
        <p14:creationId xmlns:p14="http://schemas.microsoft.com/office/powerpoint/2010/main" val="310914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48</a:t>
            </a:fld>
            <a:endParaRPr lang="en-US"/>
          </a:p>
        </p:txBody>
      </p:sp>
    </p:spTree>
    <p:extLst>
      <p:ext uri="{BB962C8B-B14F-4D97-AF65-F5344CB8AC3E}">
        <p14:creationId xmlns:p14="http://schemas.microsoft.com/office/powerpoint/2010/main" val="383869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SciPy is organized into </a:t>
            </a:r>
            <a:r>
              <a:rPr lang="en-US" dirty="0" err="1"/>
              <a:t>subpackages</a:t>
            </a:r>
            <a:r>
              <a:rPr lang="en-US" dirty="0"/>
              <a:t> covering different scientific computing domains. Some common functions</a:t>
            </a:r>
          </a:p>
          <a:p>
            <a:pPr marL="0" indent="0">
              <a:buNone/>
            </a:pPr>
            <a:r>
              <a:rPr lang="en-US" dirty="0"/>
              <a:t>which several </a:t>
            </a:r>
            <a:r>
              <a:rPr lang="en-US" dirty="0" err="1"/>
              <a:t>subpackages</a:t>
            </a:r>
            <a:r>
              <a:rPr lang="en-US" dirty="0"/>
              <a:t> rely on live under the </a:t>
            </a:r>
            <a:r>
              <a:rPr lang="en-US" dirty="0" err="1"/>
              <a:t>scipy</a:t>
            </a:r>
            <a:r>
              <a:rPr lang="en-US" dirty="0"/>
              <a:t> base package which is installed at the same directory</a:t>
            </a:r>
          </a:p>
          <a:p>
            <a:pPr marL="0" indent="0">
              <a:buNone/>
            </a:pPr>
            <a:r>
              <a:rPr lang="en-US" dirty="0"/>
              <a:t>level as the </a:t>
            </a:r>
            <a:r>
              <a:rPr lang="en-US" dirty="0" err="1"/>
              <a:t>scipy</a:t>
            </a:r>
            <a:r>
              <a:rPr lang="en-US" dirty="0"/>
              <a:t> package itself and could be installed separately. This allows for the possibility of separately</a:t>
            </a:r>
          </a:p>
          <a:p>
            <a:pPr marL="0" indent="0">
              <a:buNone/>
            </a:pPr>
            <a:r>
              <a:rPr lang="en-US" dirty="0"/>
              <a:t>distributing the </a:t>
            </a:r>
            <a:r>
              <a:rPr lang="en-US" dirty="0" err="1"/>
              <a:t>subpackages</a:t>
            </a:r>
            <a:r>
              <a:rPr lang="en-US" dirty="0"/>
              <a:t> of </a:t>
            </a:r>
            <a:r>
              <a:rPr lang="en-US" dirty="0" err="1"/>
              <a:t>scipy</a:t>
            </a:r>
            <a:r>
              <a:rPr lang="en-US" dirty="0"/>
              <a:t> as long as </a:t>
            </a:r>
            <a:r>
              <a:rPr lang="en-US" dirty="0" err="1"/>
              <a:t>scipy</a:t>
            </a:r>
            <a:r>
              <a:rPr lang="en-US" dirty="0"/>
              <a:t> base package is provided as well.</a:t>
            </a:r>
          </a:p>
          <a:p>
            <a:pPr marL="0" indent="0">
              <a:buNone/>
            </a:pPr>
            <a:endParaRPr lang="en-US" dirty="0"/>
          </a:p>
          <a:p>
            <a:pPr marL="0" indent="0">
              <a:buNone/>
            </a:pPr>
            <a:r>
              <a:rPr lang="en-US" sz="1200" b="0" i="0" kern="1200" dirty="0">
                <a:solidFill>
                  <a:schemeClr val="tx1"/>
                </a:solidFill>
                <a:effectLst/>
                <a:latin typeface="+mn-lt"/>
                <a:ea typeface="+mn-ea"/>
                <a:cs typeface="+mn-cs"/>
              </a:rPr>
              <a:t>* denotes an optional sub-package that requires additional libraries to function or is not available on all platforms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49</a:t>
            </a:fld>
            <a:endParaRPr lang="en-US"/>
          </a:p>
        </p:txBody>
      </p:sp>
    </p:spTree>
    <p:extLst>
      <p:ext uri="{BB962C8B-B14F-4D97-AF65-F5344CB8AC3E}">
        <p14:creationId xmlns:p14="http://schemas.microsoft.com/office/powerpoint/2010/main" val="379441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50</a:t>
            </a:fld>
            <a:endParaRPr lang="en-US"/>
          </a:p>
        </p:txBody>
      </p:sp>
    </p:spTree>
    <p:extLst>
      <p:ext uri="{BB962C8B-B14F-4D97-AF65-F5344CB8AC3E}">
        <p14:creationId xmlns:p14="http://schemas.microsoft.com/office/powerpoint/2010/main" val="327061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51</a:t>
            </a:fld>
            <a:endParaRPr lang="en-US"/>
          </a:p>
        </p:txBody>
      </p:sp>
    </p:spTree>
    <p:extLst>
      <p:ext uri="{BB962C8B-B14F-4D97-AF65-F5344CB8AC3E}">
        <p14:creationId xmlns:p14="http://schemas.microsoft.com/office/powerpoint/2010/main" val="3628802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52</a:t>
            </a:fld>
            <a:endParaRPr lang="en-US"/>
          </a:p>
        </p:txBody>
      </p:sp>
    </p:spTree>
    <p:extLst>
      <p:ext uri="{BB962C8B-B14F-4D97-AF65-F5344CB8AC3E}">
        <p14:creationId xmlns:p14="http://schemas.microsoft.com/office/powerpoint/2010/main" val="2553136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53</a:t>
            </a:fld>
            <a:endParaRPr lang="en-US"/>
          </a:p>
        </p:txBody>
      </p:sp>
    </p:spTree>
    <p:extLst>
      <p:ext uri="{BB962C8B-B14F-4D97-AF65-F5344CB8AC3E}">
        <p14:creationId xmlns:p14="http://schemas.microsoft.com/office/powerpoint/2010/main" val="328192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54</a:t>
            </a:fld>
            <a:endParaRPr lang="en-US"/>
          </a:p>
        </p:txBody>
      </p:sp>
    </p:spTree>
    <p:extLst>
      <p:ext uri="{BB962C8B-B14F-4D97-AF65-F5344CB8AC3E}">
        <p14:creationId xmlns:p14="http://schemas.microsoft.com/office/powerpoint/2010/main" val="342137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35</a:t>
            </a:fld>
            <a:endParaRPr lang="en-US"/>
          </a:p>
        </p:txBody>
      </p:sp>
    </p:spTree>
    <p:extLst>
      <p:ext uri="{BB962C8B-B14F-4D97-AF65-F5344CB8AC3E}">
        <p14:creationId xmlns:p14="http://schemas.microsoft.com/office/powerpoint/2010/main" val="3708792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55</a:t>
            </a:fld>
            <a:endParaRPr lang="en-US"/>
          </a:p>
        </p:txBody>
      </p:sp>
    </p:spTree>
    <p:extLst>
      <p:ext uri="{BB962C8B-B14F-4D97-AF65-F5344CB8AC3E}">
        <p14:creationId xmlns:p14="http://schemas.microsoft.com/office/powerpoint/2010/main" val="149821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56</a:t>
            </a:fld>
            <a:endParaRPr lang="en-US"/>
          </a:p>
        </p:txBody>
      </p:sp>
    </p:spTree>
    <p:extLst>
      <p:ext uri="{BB962C8B-B14F-4D97-AF65-F5344CB8AC3E}">
        <p14:creationId xmlns:p14="http://schemas.microsoft.com/office/powerpoint/2010/main" val="313771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NLTK is a leading platform for building Python programs to work with human language data. It provides easy-to-use interfaces to over 50 corpora and lexical resources such as WordNet, along with a suite of text processing libraries for classification, tokenization, stemming, etc. This library provides a practical introduction to programming for language processing. NLTK has been called “a wonderful tool for teaching and working in computational linguistics using Python,” and “an amazing library to play with natural language.”</a:t>
            </a:r>
          </a:p>
          <a:p>
            <a:endParaRPr lang="en-US" sz="1200" b="0" i="0" kern="1200" dirty="0">
              <a:solidFill>
                <a:schemeClr val="tx1"/>
              </a:solidFill>
              <a:effectLst/>
              <a:latin typeface="+mn-lt"/>
              <a:ea typeface="+mn-ea"/>
              <a:cs typeface="+mn-cs"/>
            </a:endParaRPr>
          </a:p>
          <a:p>
            <a:r>
              <a:rPr lang="en-US" dirty="0"/>
              <a:t>TextBlob is a Python library for processing textual data. </a:t>
            </a:r>
            <a:r>
              <a:rPr lang="en-US" sz="1200" b="0" i="0" kern="1200" dirty="0">
                <a:solidFill>
                  <a:schemeClr val="tx1"/>
                </a:solidFill>
                <a:effectLst/>
                <a:latin typeface="+mn-lt"/>
                <a:ea typeface="+mn-ea"/>
                <a:cs typeface="+mn-cs"/>
              </a:rPr>
              <a:t>It provides a simple API for diving into common natural language processing (NLP) tasks such as part-of-speech tagging, noun phrase extraction, sentiment analysis, classification, translation, WordNet integration, parsing, word inflection, adds new models or languages through extensions, and more.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Stanford </a:t>
            </a:r>
            <a:r>
              <a:rPr lang="en-US" sz="1200" b="0" i="0" kern="1200" dirty="0" err="1">
                <a:solidFill>
                  <a:schemeClr val="tx1"/>
                </a:solidFill>
                <a:effectLst/>
                <a:latin typeface="+mn-lt"/>
                <a:ea typeface="+mn-ea"/>
                <a:cs typeface="+mn-cs"/>
              </a:rPr>
              <a:t>CoreNLP</a:t>
            </a:r>
            <a:r>
              <a:rPr lang="en-US" sz="1200" b="0" i="0" kern="1200" dirty="0">
                <a:solidFill>
                  <a:schemeClr val="tx1"/>
                </a:solidFill>
                <a:effectLst/>
                <a:latin typeface="+mn-lt"/>
                <a:ea typeface="+mn-ea"/>
                <a:cs typeface="+mn-cs"/>
              </a:rPr>
              <a:t> provides a set of human language technology tools. Stanford </a:t>
            </a:r>
            <a:r>
              <a:rPr lang="en-US" sz="1200" b="0" i="0" kern="1200" dirty="0" err="1">
                <a:solidFill>
                  <a:schemeClr val="tx1"/>
                </a:solidFill>
                <a:effectLst/>
                <a:latin typeface="+mn-lt"/>
                <a:ea typeface="+mn-ea"/>
                <a:cs typeface="+mn-cs"/>
              </a:rPr>
              <a:t>CoreNLP’s</a:t>
            </a:r>
            <a:r>
              <a:rPr lang="en-US" sz="1200" b="0" i="0" kern="1200" dirty="0">
                <a:solidFill>
                  <a:schemeClr val="tx1"/>
                </a:solidFill>
                <a:effectLst/>
                <a:latin typeface="+mn-lt"/>
                <a:ea typeface="+mn-ea"/>
                <a:cs typeface="+mn-cs"/>
              </a:rPr>
              <a:t> goal is to make it very easy to apply a bunch of linguistic analysis tools to a piece of text. Stanford </a:t>
            </a:r>
            <a:r>
              <a:rPr lang="en-US" sz="1200" b="0" i="0" kern="1200" dirty="0" err="1">
                <a:solidFill>
                  <a:schemeClr val="tx1"/>
                </a:solidFill>
                <a:effectLst/>
                <a:latin typeface="+mn-lt"/>
                <a:ea typeface="+mn-ea"/>
                <a:cs typeface="+mn-cs"/>
              </a:rPr>
              <a:t>CoreNLP</a:t>
            </a:r>
            <a:r>
              <a:rPr lang="en-US" sz="1200" b="0" i="0" kern="1200" dirty="0">
                <a:solidFill>
                  <a:schemeClr val="tx1"/>
                </a:solidFill>
                <a:effectLst/>
                <a:latin typeface="+mn-lt"/>
                <a:ea typeface="+mn-ea"/>
                <a:cs typeface="+mn-cs"/>
              </a:rPr>
              <a:t> integrates many of Stanford’s NLP tools, including </a:t>
            </a:r>
            <a:r>
              <a:rPr lang="en-US" sz="1200" b="0" i="0" u="none" strike="noStrike" kern="1200" dirty="0">
                <a:solidFill>
                  <a:schemeClr val="tx1"/>
                </a:solidFill>
                <a:effectLst/>
                <a:latin typeface="+mn-lt"/>
                <a:ea typeface="+mn-ea"/>
                <a:cs typeface="+mn-cs"/>
                <a:hlinkClick r:id="rId3"/>
              </a:rPr>
              <a:t>the part-of-speech (POS) tagger</a:t>
            </a:r>
            <a:r>
              <a:rPr lang="en-US" sz="1200" b="0" i="0" kern="1200" dirty="0">
                <a:solidFill>
                  <a:schemeClr val="tx1"/>
                </a:solidFill>
                <a:effectLst/>
                <a:latin typeface="+mn-lt"/>
                <a:ea typeface="+mn-ea"/>
                <a:cs typeface="+mn-cs"/>
              </a:rPr>
              <a:t>, the named entity recognizer (NER), </a:t>
            </a:r>
            <a:r>
              <a:rPr lang="en-US" sz="1200" b="0" i="0" u="none" strike="noStrike" kern="1200" dirty="0">
                <a:solidFill>
                  <a:schemeClr val="tx1"/>
                </a:solidFill>
                <a:effectLst/>
                <a:latin typeface="+mn-lt"/>
                <a:ea typeface="+mn-ea"/>
                <a:cs typeface="+mn-cs"/>
                <a:hlinkClick r:id="rId4"/>
              </a:rPr>
              <a:t>the parser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the coreference resolution system</a:t>
            </a:r>
            <a:r>
              <a:rPr lang="en-US" sz="1200" b="0" i="0" kern="1200" dirty="0">
                <a:solidFill>
                  <a:schemeClr val="tx1"/>
                </a:solidFill>
                <a:effectLst/>
                <a:latin typeface="+mn-lt"/>
                <a:ea typeface="+mn-ea"/>
                <a:cs typeface="+mn-cs"/>
              </a:rPr>
              <a:t>, sentiment analysis, bootstrapped pattern learning, and the </a:t>
            </a:r>
            <a:r>
              <a:rPr lang="en-US" sz="1200" b="0" i="0" u="none" strike="noStrike" kern="1200" dirty="0">
                <a:solidFill>
                  <a:schemeClr val="tx1"/>
                </a:solidFill>
                <a:effectLst/>
                <a:latin typeface="+mn-lt"/>
                <a:ea typeface="+mn-ea"/>
                <a:cs typeface="+mn-cs"/>
                <a:hlinkClick r:id="rId6"/>
              </a:rPr>
              <a:t>open information extraction</a:t>
            </a:r>
            <a:r>
              <a:rPr lang="en-US" sz="1200" b="0" i="0" kern="1200" dirty="0">
                <a:solidFill>
                  <a:schemeClr val="tx1"/>
                </a:solidFill>
                <a:effectLst/>
                <a:latin typeface="+mn-lt"/>
                <a:ea typeface="+mn-ea"/>
                <a:cs typeface="+mn-cs"/>
              </a:rPr>
              <a:t> tools. The tools variously use rule-based, probabilistic machine learning, and deep learning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Polyglot is a natural language pipeline which supports massive multilingual applications. The features include </a:t>
            </a:r>
            <a:r>
              <a:rPr lang="en-US" sz="1200" b="0" i="0" kern="1200" dirty="0" err="1">
                <a:solidFill>
                  <a:schemeClr val="tx1"/>
                </a:solidFill>
                <a:effectLst/>
                <a:latin typeface="+mn-lt"/>
                <a:ea typeface="+mn-ea"/>
                <a:cs typeface="+mn-cs"/>
              </a:rPr>
              <a:t>tokenisation</a:t>
            </a:r>
            <a:r>
              <a:rPr lang="en-US" sz="1200" b="0" i="0" kern="1200" dirty="0">
                <a:solidFill>
                  <a:schemeClr val="tx1"/>
                </a:solidFill>
                <a:effectLst/>
                <a:latin typeface="+mn-lt"/>
                <a:ea typeface="+mn-ea"/>
                <a:cs typeface="+mn-cs"/>
              </a:rPr>
              <a:t>, language detection, named entity recognition, part of speech tagging, sentiment analysis, word embeddings, etc.</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spaCy</a:t>
            </a:r>
            <a:r>
              <a:rPr lang="en-US" sz="1200" b="0" i="0" kern="1200" dirty="0">
                <a:solidFill>
                  <a:schemeClr val="tx1"/>
                </a:solidFill>
                <a:effectLst/>
                <a:latin typeface="+mn-lt"/>
                <a:ea typeface="+mn-ea"/>
                <a:cs typeface="+mn-cs"/>
              </a:rPr>
              <a:t> is a library for advanced Natural Language Processing in Python and </a:t>
            </a:r>
            <a:r>
              <a:rPr lang="en-US" sz="1200" b="0" i="0" kern="1200" dirty="0" err="1">
                <a:solidFill>
                  <a:schemeClr val="tx1"/>
                </a:solidFill>
                <a:effectLst/>
                <a:latin typeface="+mn-lt"/>
                <a:ea typeface="+mn-ea"/>
                <a:cs typeface="+mn-cs"/>
              </a:rPr>
              <a:t>Cython</a:t>
            </a:r>
            <a:r>
              <a:rPr lang="en-US" sz="1200" b="0" i="0" kern="1200" dirty="0">
                <a:solidFill>
                  <a:schemeClr val="tx1"/>
                </a:solidFill>
                <a:effectLst/>
                <a:latin typeface="+mn-lt"/>
                <a:ea typeface="+mn-ea"/>
                <a:cs typeface="+mn-cs"/>
              </a:rPr>
              <a:t> which comes with a number of interesting features. </a:t>
            </a:r>
            <a:r>
              <a:rPr lang="en-US" sz="1200" b="0" i="0" kern="1200" dirty="0" err="1">
                <a:solidFill>
                  <a:schemeClr val="tx1"/>
                </a:solidFill>
                <a:effectLst/>
                <a:latin typeface="+mn-lt"/>
                <a:ea typeface="+mn-ea"/>
                <a:cs typeface="+mn-cs"/>
              </a:rPr>
              <a:t>spaCy</a:t>
            </a:r>
            <a:r>
              <a:rPr lang="en-US" sz="1200" b="0" i="0" kern="1200" dirty="0">
                <a:solidFill>
                  <a:schemeClr val="tx1"/>
                </a:solidFill>
                <a:effectLst/>
                <a:latin typeface="+mn-lt"/>
                <a:ea typeface="+mn-ea"/>
                <a:cs typeface="+mn-cs"/>
              </a:rPr>
              <a:t> comes with pre-trained statistical models and word vectors, and currently supports tokenization for 49+ languages. It features state-of-the-art speed, convolutional neural network models for tagging, parsing and named entity recognition and easy deep learning integration.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Gensim is a Python library for topic modelling, document indexing and similarity retrieval with large corpora. Target audience is basically the natural language processing (NLP) and information retrieval (IR) community. The features of this library include such as all algorithms are memory-independent </a:t>
            </a:r>
            <a:r>
              <a:rPr lang="en-US" sz="1200" b="0" i="0" kern="1200" dirty="0" err="1">
                <a:solidFill>
                  <a:schemeClr val="tx1"/>
                </a:solidFill>
                <a:effectLst/>
                <a:latin typeface="+mn-lt"/>
                <a:ea typeface="+mn-ea"/>
                <a:cs typeface="+mn-cs"/>
              </a:rPr>
              <a:t>w.r.t.</a:t>
            </a:r>
            <a:r>
              <a:rPr lang="en-US" sz="1200" b="0" i="0" kern="1200" dirty="0">
                <a:solidFill>
                  <a:schemeClr val="tx1"/>
                </a:solidFill>
                <a:effectLst/>
                <a:latin typeface="+mn-lt"/>
                <a:ea typeface="+mn-ea"/>
                <a:cs typeface="+mn-cs"/>
              </a:rPr>
              <a:t> the corpus size, intuitive interfaces, efficient multicore implementations of popular algorithms, distributed computing, etc.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3B228-B036-49C9-9F53-57DE86277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850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65</a:t>
            </a:fld>
            <a:endParaRPr lang="en-US"/>
          </a:p>
        </p:txBody>
      </p:sp>
    </p:spTree>
    <p:extLst>
      <p:ext uri="{BB962C8B-B14F-4D97-AF65-F5344CB8AC3E}">
        <p14:creationId xmlns:p14="http://schemas.microsoft.com/office/powerpoint/2010/main" val="996440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E0BF4C-A77D-4EC0-97BD-D1A9DC88468D}" type="slidenum">
              <a:rPr lang="en-US" smtClean="0"/>
              <a:t>73</a:t>
            </a:fld>
            <a:endParaRPr lang="en-US"/>
          </a:p>
        </p:txBody>
      </p:sp>
    </p:spTree>
    <p:extLst>
      <p:ext uri="{BB962C8B-B14F-4D97-AF65-F5344CB8AC3E}">
        <p14:creationId xmlns:p14="http://schemas.microsoft.com/office/powerpoint/2010/main" val="160309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NLTK is a leading platform for building Python programs to work with human language data. It provides easy-to-use interfaces to over 50 corpora and lexical resources such as WordNet, along with a suite of text processing libraries for classification, tokenization, stemming, etc. This library provides a practical introduction to programming for language processing. NLTK has been called “a wonderful tool for teaching and working in computational linguistics using Python,” and “an amazing library to play with natural language.”</a:t>
            </a:r>
          </a:p>
          <a:p>
            <a:endParaRPr lang="en-US" sz="1200" b="0" i="0" kern="1200" dirty="0">
              <a:solidFill>
                <a:schemeClr val="tx1"/>
              </a:solidFill>
              <a:effectLst/>
              <a:latin typeface="+mn-lt"/>
              <a:ea typeface="+mn-ea"/>
              <a:cs typeface="+mn-cs"/>
            </a:endParaRPr>
          </a:p>
          <a:p>
            <a:r>
              <a:rPr lang="en-US" dirty="0"/>
              <a:t>TextBlob is a Python library for processing textual data. </a:t>
            </a:r>
            <a:r>
              <a:rPr lang="en-US" sz="1200" b="0" i="0" kern="1200" dirty="0">
                <a:solidFill>
                  <a:schemeClr val="tx1"/>
                </a:solidFill>
                <a:effectLst/>
                <a:latin typeface="+mn-lt"/>
                <a:ea typeface="+mn-ea"/>
                <a:cs typeface="+mn-cs"/>
              </a:rPr>
              <a:t>It provides a simple API for diving into common natural language processing (NLP) tasks such as part-of-speech tagging, noun phrase extraction, sentiment analysis, classification, translation, WordNet integration, parsing, word inflection, adds new models or languages through extensions, and more.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Stanford </a:t>
            </a:r>
            <a:r>
              <a:rPr lang="en-US" sz="1200" b="0" i="0" kern="1200" dirty="0" err="1">
                <a:solidFill>
                  <a:schemeClr val="tx1"/>
                </a:solidFill>
                <a:effectLst/>
                <a:latin typeface="+mn-lt"/>
                <a:ea typeface="+mn-ea"/>
                <a:cs typeface="+mn-cs"/>
              </a:rPr>
              <a:t>CoreNLP</a:t>
            </a:r>
            <a:r>
              <a:rPr lang="en-US" sz="1200" b="0" i="0" kern="1200" dirty="0">
                <a:solidFill>
                  <a:schemeClr val="tx1"/>
                </a:solidFill>
                <a:effectLst/>
                <a:latin typeface="+mn-lt"/>
                <a:ea typeface="+mn-ea"/>
                <a:cs typeface="+mn-cs"/>
              </a:rPr>
              <a:t> provides a set of human language technology tools. Stanford </a:t>
            </a:r>
            <a:r>
              <a:rPr lang="en-US" sz="1200" b="0" i="0" kern="1200" dirty="0" err="1">
                <a:solidFill>
                  <a:schemeClr val="tx1"/>
                </a:solidFill>
                <a:effectLst/>
                <a:latin typeface="+mn-lt"/>
                <a:ea typeface="+mn-ea"/>
                <a:cs typeface="+mn-cs"/>
              </a:rPr>
              <a:t>CoreNLP’s</a:t>
            </a:r>
            <a:r>
              <a:rPr lang="en-US" sz="1200" b="0" i="0" kern="1200" dirty="0">
                <a:solidFill>
                  <a:schemeClr val="tx1"/>
                </a:solidFill>
                <a:effectLst/>
                <a:latin typeface="+mn-lt"/>
                <a:ea typeface="+mn-ea"/>
                <a:cs typeface="+mn-cs"/>
              </a:rPr>
              <a:t> goal is to make it very easy to apply a bunch of linguistic analysis tools to a piece of text. Stanford </a:t>
            </a:r>
            <a:r>
              <a:rPr lang="en-US" sz="1200" b="0" i="0" kern="1200" dirty="0" err="1">
                <a:solidFill>
                  <a:schemeClr val="tx1"/>
                </a:solidFill>
                <a:effectLst/>
                <a:latin typeface="+mn-lt"/>
                <a:ea typeface="+mn-ea"/>
                <a:cs typeface="+mn-cs"/>
              </a:rPr>
              <a:t>CoreNLP</a:t>
            </a:r>
            <a:r>
              <a:rPr lang="en-US" sz="1200" b="0" i="0" kern="1200" dirty="0">
                <a:solidFill>
                  <a:schemeClr val="tx1"/>
                </a:solidFill>
                <a:effectLst/>
                <a:latin typeface="+mn-lt"/>
                <a:ea typeface="+mn-ea"/>
                <a:cs typeface="+mn-cs"/>
              </a:rPr>
              <a:t> integrates many of Stanford’s NLP tools, including </a:t>
            </a:r>
            <a:r>
              <a:rPr lang="en-US" sz="1200" b="0" i="0" u="none" strike="noStrike" kern="1200" dirty="0">
                <a:solidFill>
                  <a:schemeClr val="tx1"/>
                </a:solidFill>
                <a:effectLst/>
                <a:latin typeface="+mn-lt"/>
                <a:ea typeface="+mn-ea"/>
                <a:cs typeface="+mn-cs"/>
                <a:hlinkClick r:id="rId3"/>
              </a:rPr>
              <a:t>the part-of-speech (POS) tagger</a:t>
            </a:r>
            <a:r>
              <a:rPr lang="en-US" sz="1200" b="0" i="0" kern="1200" dirty="0">
                <a:solidFill>
                  <a:schemeClr val="tx1"/>
                </a:solidFill>
                <a:effectLst/>
                <a:latin typeface="+mn-lt"/>
                <a:ea typeface="+mn-ea"/>
                <a:cs typeface="+mn-cs"/>
              </a:rPr>
              <a:t>, the named entity recognizer (NER), </a:t>
            </a:r>
            <a:r>
              <a:rPr lang="en-US" sz="1200" b="0" i="0" u="none" strike="noStrike" kern="1200" dirty="0">
                <a:solidFill>
                  <a:schemeClr val="tx1"/>
                </a:solidFill>
                <a:effectLst/>
                <a:latin typeface="+mn-lt"/>
                <a:ea typeface="+mn-ea"/>
                <a:cs typeface="+mn-cs"/>
                <a:hlinkClick r:id="rId4"/>
              </a:rPr>
              <a:t>the parser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the coreference resolution system</a:t>
            </a:r>
            <a:r>
              <a:rPr lang="en-US" sz="1200" b="0" i="0" kern="1200" dirty="0">
                <a:solidFill>
                  <a:schemeClr val="tx1"/>
                </a:solidFill>
                <a:effectLst/>
                <a:latin typeface="+mn-lt"/>
                <a:ea typeface="+mn-ea"/>
                <a:cs typeface="+mn-cs"/>
              </a:rPr>
              <a:t>, sentiment analysis, bootstrapped pattern learning, and the </a:t>
            </a:r>
            <a:r>
              <a:rPr lang="en-US" sz="1200" b="0" i="0" u="none" strike="noStrike" kern="1200" dirty="0">
                <a:solidFill>
                  <a:schemeClr val="tx1"/>
                </a:solidFill>
                <a:effectLst/>
                <a:latin typeface="+mn-lt"/>
                <a:ea typeface="+mn-ea"/>
                <a:cs typeface="+mn-cs"/>
                <a:hlinkClick r:id="rId6"/>
              </a:rPr>
              <a:t>open information extraction</a:t>
            </a:r>
            <a:r>
              <a:rPr lang="en-US" sz="1200" b="0" i="0" kern="1200" dirty="0">
                <a:solidFill>
                  <a:schemeClr val="tx1"/>
                </a:solidFill>
                <a:effectLst/>
                <a:latin typeface="+mn-lt"/>
                <a:ea typeface="+mn-ea"/>
                <a:cs typeface="+mn-cs"/>
              </a:rPr>
              <a:t> tools. The tools variously use rule-based, probabilistic machine learning, and deep learning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Polyglot is a natural language pipeline which supports massive multilingual applications. The features include </a:t>
            </a:r>
            <a:r>
              <a:rPr lang="en-US" sz="1200" b="0" i="0" kern="1200" dirty="0" err="1">
                <a:solidFill>
                  <a:schemeClr val="tx1"/>
                </a:solidFill>
                <a:effectLst/>
                <a:latin typeface="+mn-lt"/>
                <a:ea typeface="+mn-ea"/>
                <a:cs typeface="+mn-cs"/>
              </a:rPr>
              <a:t>tokenisation</a:t>
            </a:r>
            <a:r>
              <a:rPr lang="en-US" sz="1200" b="0" i="0" kern="1200" dirty="0">
                <a:solidFill>
                  <a:schemeClr val="tx1"/>
                </a:solidFill>
                <a:effectLst/>
                <a:latin typeface="+mn-lt"/>
                <a:ea typeface="+mn-ea"/>
                <a:cs typeface="+mn-cs"/>
              </a:rPr>
              <a:t>, language detection, named entity recognition, part of speech tagging, sentiment analysis, word embeddings, etc.</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spaCy</a:t>
            </a:r>
            <a:r>
              <a:rPr lang="en-US" sz="1200" b="0" i="0" kern="1200" dirty="0">
                <a:solidFill>
                  <a:schemeClr val="tx1"/>
                </a:solidFill>
                <a:effectLst/>
                <a:latin typeface="+mn-lt"/>
                <a:ea typeface="+mn-ea"/>
                <a:cs typeface="+mn-cs"/>
              </a:rPr>
              <a:t> is a library for advanced Natural Language Processing in Python and </a:t>
            </a:r>
            <a:r>
              <a:rPr lang="en-US" sz="1200" b="0" i="0" kern="1200" dirty="0" err="1">
                <a:solidFill>
                  <a:schemeClr val="tx1"/>
                </a:solidFill>
                <a:effectLst/>
                <a:latin typeface="+mn-lt"/>
                <a:ea typeface="+mn-ea"/>
                <a:cs typeface="+mn-cs"/>
              </a:rPr>
              <a:t>Cython</a:t>
            </a:r>
            <a:r>
              <a:rPr lang="en-US" sz="1200" b="0" i="0" kern="1200" dirty="0">
                <a:solidFill>
                  <a:schemeClr val="tx1"/>
                </a:solidFill>
                <a:effectLst/>
                <a:latin typeface="+mn-lt"/>
                <a:ea typeface="+mn-ea"/>
                <a:cs typeface="+mn-cs"/>
              </a:rPr>
              <a:t> which comes with a number of interesting features. </a:t>
            </a:r>
            <a:r>
              <a:rPr lang="en-US" sz="1200" b="0" i="0" kern="1200" dirty="0" err="1">
                <a:solidFill>
                  <a:schemeClr val="tx1"/>
                </a:solidFill>
                <a:effectLst/>
                <a:latin typeface="+mn-lt"/>
                <a:ea typeface="+mn-ea"/>
                <a:cs typeface="+mn-cs"/>
              </a:rPr>
              <a:t>spaCy</a:t>
            </a:r>
            <a:r>
              <a:rPr lang="en-US" sz="1200" b="0" i="0" kern="1200" dirty="0">
                <a:solidFill>
                  <a:schemeClr val="tx1"/>
                </a:solidFill>
                <a:effectLst/>
                <a:latin typeface="+mn-lt"/>
                <a:ea typeface="+mn-ea"/>
                <a:cs typeface="+mn-cs"/>
              </a:rPr>
              <a:t> comes with pre-trained statistical models and word vectors, and currently supports tokenization for 49+ languages. It features state-of-the-art speed, convolutional neural network models for tagging, parsing and named entity recognition and easy deep learning integration.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Gensim is a Python library for topic modelling, document indexing and similarity retrieval with large corpora. Target audience is basically the natural language processing (NLP) and information retrieval (IR) community. The features of this library include such as all algorithms are memory-independent </a:t>
            </a:r>
            <a:r>
              <a:rPr lang="en-US" sz="1200" b="0" i="0" kern="1200" dirty="0" err="1">
                <a:solidFill>
                  <a:schemeClr val="tx1"/>
                </a:solidFill>
                <a:effectLst/>
                <a:latin typeface="+mn-lt"/>
                <a:ea typeface="+mn-ea"/>
                <a:cs typeface="+mn-cs"/>
              </a:rPr>
              <a:t>w.r.t.</a:t>
            </a:r>
            <a:r>
              <a:rPr lang="en-US" sz="1200" b="0" i="0" kern="1200" dirty="0">
                <a:solidFill>
                  <a:schemeClr val="tx1"/>
                </a:solidFill>
                <a:effectLst/>
                <a:latin typeface="+mn-lt"/>
                <a:ea typeface="+mn-ea"/>
                <a:cs typeface="+mn-cs"/>
              </a:rPr>
              <a:t> the corpus size, intuitive interfaces, efficient multicore implementations of popular algorithms, distributed computing, etc.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3B228-B036-49C9-9F53-57DE86277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87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 petaflop/s-day (</a:t>
            </a:r>
            <a:r>
              <a:rPr lang="en-US" sz="1200" b="0" i="1" kern="1200" dirty="0" err="1">
                <a:solidFill>
                  <a:schemeClr val="tx1"/>
                </a:solidFill>
                <a:effectLst/>
                <a:latin typeface="+mn-lt"/>
                <a:ea typeface="+mn-ea"/>
                <a:cs typeface="+mn-cs"/>
              </a:rPr>
              <a:t>pfs</a:t>
            </a:r>
            <a:r>
              <a:rPr lang="en-US" sz="1200" b="0" i="1" kern="1200" dirty="0">
                <a:solidFill>
                  <a:schemeClr val="tx1"/>
                </a:solidFill>
                <a:effectLst/>
                <a:latin typeface="+mn-lt"/>
                <a:ea typeface="+mn-ea"/>
                <a:cs typeface="+mn-cs"/>
              </a:rPr>
              <a:t>-day) consists of performing 1015 neural net operations per second for one day, or a total of about 1020 operations</a:t>
            </a:r>
            <a:endParaRPr lang="en-US" dirty="0"/>
          </a:p>
        </p:txBody>
      </p:sp>
      <p:sp>
        <p:nvSpPr>
          <p:cNvPr id="4" name="Slide Number Placeholder 3"/>
          <p:cNvSpPr>
            <a:spLocks noGrp="1"/>
          </p:cNvSpPr>
          <p:nvPr>
            <p:ph type="sldNum" sz="quarter" idx="5"/>
          </p:nvPr>
        </p:nvSpPr>
        <p:spPr/>
        <p:txBody>
          <a:bodyPr/>
          <a:lstStyle/>
          <a:p>
            <a:fld id="{459EC3FA-ACC0-443B-8E6A-C2636107F76F}" type="slidenum">
              <a:rPr lang="en-US" smtClean="0"/>
              <a:t>92</a:t>
            </a:fld>
            <a:endParaRPr lang="en-US"/>
          </a:p>
        </p:txBody>
      </p:sp>
    </p:spTree>
    <p:extLst>
      <p:ext uri="{BB962C8B-B14F-4D97-AF65-F5344CB8AC3E}">
        <p14:creationId xmlns:p14="http://schemas.microsoft.com/office/powerpoint/2010/main" val="2442383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https://openai.com/blog/ai-and-compute/</a:t>
            </a:r>
            <a:endParaRPr lang="en-US" dirty="0"/>
          </a:p>
        </p:txBody>
      </p:sp>
      <p:sp>
        <p:nvSpPr>
          <p:cNvPr id="4" name="Slide Number Placeholder 3"/>
          <p:cNvSpPr>
            <a:spLocks noGrp="1"/>
          </p:cNvSpPr>
          <p:nvPr>
            <p:ph type="sldNum" sz="quarter" idx="5"/>
          </p:nvPr>
        </p:nvSpPr>
        <p:spPr/>
        <p:txBody>
          <a:bodyPr/>
          <a:lstStyle/>
          <a:p>
            <a:fld id="{459EC3FA-ACC0-443B-8E6A-C2636107F76F}" type="slidenum">
              <a:rPr lang="en-US" smtClean="0"/>
              <a:t>93</a:t>
            </a:fld>
            <a:endParaRPr lang="en-US"/>
          </a:p>
        </p:txBody>
      </p:sp>
    </p:spTree>
    <p:extLst>
      <p:ext uri="{BB962C8B-B14F-4D97-AF65-F5344CB8AC3E}">
        <p14:creationId xmlns:p14="http://schemas.microsoft.com/office/powerpoint/2010/main" val="89356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https://towardsdatascience.com/why-gpus-4af616f15ab6</a:t>
            </a:r>
            <a:endParaRPr lang="en-US" dirty="0"/>
          </a:p>
        </p:txBody>
      </p:sp>
      <p:sp>
        <p:nvSpPr>
          <p:cNvPr id="4" name="Slide Number Placeholder 3"/>
          <p:cNvSpPr>
            <a:spLocks noGrp="1"/>
          </p:cNvSpPr>
          <p:nvPr>
            <p:ph type="sldNum" sz="quarter" idx="5"/>
          </p:nvPr>
        </p:nvSpPr>
        <p:spPr/>
        <p:txBody>
          <a:bodyPr/>
          <a:lstStyle/>
          <a:p>
            <a:fld id="{459EC3FA-ACC0-443B-8E6A-C2636107F76F}" type="slidenum">
              <a:rPr lang="en-US" smtClean="0"/>
              <a:t>95</a:t>
            </a:fld>
            <a:endParaRPr lang="en-US"/>
          </a:p>
        </p:txBody>
      </p:sp>
    </p:spTree>
    <p:extLst>
      <p:ext uri="{BB962C8B-B14F-4D97-AF65-F5344CB8AC3E}">
        <p14:creationId xmlns:p14="http://schemas.microsoft.com/office/powerpoint/2010/main" val="2326086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https://openai.com/blog/ai-and-compute/</a:t>
            </a:r>
            <a:endParaRPr lang="en-US" dirty="0"/>
          </a:p>
        </p:txBody>
      </p:sp>
      <p:sp>
        <p:nvSpPr>
          <p:cNvPr id="4" name="Slide Number Placeholder 3"/>
          <p:cNvSpPr>
            <a:spLocks noGrp="1"/>
          </p:cNvSpPr>
          <p:nvPr>
            <p:ph type="sldNum" sz="quarter" idx="5"/>
          </p:nvPr>
        </p:nvSpPr>
        <p:spPr/>
        <p:txBody>
          <a:bodyPr/>
          <a:lstStyle/>
          <a:p>
            <a:fld id="{459EC3FA-ACC0-443B-8E6A-C2636107F76F}" type="slidenum">
              <a:rPr lang="en-US" smtClean="0"/>
              <a:t>99</a:t>
            </a:fld>
            <a:endParaRPr lang="en-US"/>
          </a:p>
        </p:txBody>
      </p:sp>
    </p:spTree>
    <p:extLst>
      <p:ext uri="{BB962C8B-B14F-4D97-AF65-F5344CB8AC3E}">
        <p14:creationId xmlns:p14="http://schemas.microsoft.com/office/powerpoint/2010/main" val="374267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36</a:t>
            </a:fld>
            <a:endParaRPr lang="en-US"/>
          </a:p>
        </p:txBody>
      </p:sp>
    </p:spTree>
    <p:extLst>
      <p:ext uri="{BB962C8B-B14F-4D97-AF65-F5344CB8AC3E}">
        <p14:creationId xmlns:p14="http://schemas.microsoft.com/office/powerpoint/2010/main" val="201301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37</a:t>
            </a:fld>
            <a:endParaRPr lang="en-US"/>
          </a:p>
        </p:txBody>
      </p:sp>
    </p:spTree>
    <p:extLst>
      <p:ext uri="{BB962C8B-B14F-4D97-AF65-F5344CB8AC3E}">
        <p14:creationId xmlns:p14="http://schemas.microsoft.com/office/powerpoint/2010/main" val="240096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38</a:t>
            </a:fld>
            <a:endParaRPr lang="en-US"/>
          </a:p>
        </p:txBody>
      </p:sp>
    </p:spTree>
    <p:extLst>
      <p:ext uri="{BB962C8B-B14F-4D97-AF65-F5344CB8AC3E}">
        <p14:creationId xmlns:p14="http://schemas.microsoft.com/office/powerpoint/2010/main" val="93846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Figure1: Basic; Figure 2 (</a:t>
            </a:r>
            <a:r>
              <a:rPr lang="zh-CN" altLang="en-US" dirty="0"/>
              <a:t>右边两个图</a:t>
            </a:r>
            <a:r>
              <a:rPr lang="en-US" dirty="0"/>
              <a:t>): Slicing and More advanced slicing; Figure 3: Random, save to file and read from file; Figure 4: Arrays are mutable</a:t>
            </a:r>
          </a:p>
          <a:p>
            <a:r>
              <a:rPr lang="en-US" sz="1200" b="0" i="0" kern="1200" dirty="0">
                <a:solidFill>
                  <a:schemeClr val="tx1"/>
                </a:solidFill>
                <a:effectLst/>
                <a:latin typeface="+mn-lt"/>
                <a:ea typeface="+mn-ea"/>
                <a:cs typeface="+mn-cs"/>
              </a:rPr>
              <a:t>The probability density function</a:t>
            </a:r>
            <a:r>
              <a:rPr lang="en-US" dirty="0"/>
              <a:t> of </a:t>
            </a:r>
            <a:r>
              <a:rPr lang="en-US" sz="1200" b="0" i="0" kern="1200" dirty="0">
                <a:solidFill>
                  <a:schemeClr val="tx1"/>
                </a:solidFill>
                <a:effectLst/>
                <a:latin typeface="+mn-lt"/>
                <a:ea typeface="+mn-ea"/>
                <a:cs typeface="+mn-cs"/>
              </a:rPr>
              <a:t>Gaussian Distribution (</a:t>
            </a:r>
            <a:r>
              <a:rPr lang="zh-CN" altLang="en-US" sz="1200" b="0" i="0" kern="1200" dirty="0">
                <a:solidFill>
                  <a:schemeClr val="tx1"/>
                </a:solidFill>
                <a:effectLst/>
                <a:latin typeface="+mn-lt"/>
                <a:ea typeface="+mn-ea"/>
                <a:cs typeface="+mn-cs"/>
              </a:rPr>
              <a:t>正态分布的公式</a:t>
            </a:r>
            <a:r>
              <a:rPr lang="en-US" sz="1200" b="0" i="0" kern="1200" dirty="0">
                <a:solidFill>
                  <a:schemeClr val="tx1"/>
                </a:solidFill>
                <a:effectLst/>
                <a:latin typeface="+mn-lt"/>
                <a:ea typeface="+mn-ea"/>
                <a:cs typeface="+mn-cs"/>
              </a:rPr>
              <a:t>): </a:t>
            </a:r>
            <a:r>
              <a:rPr lang="it-IT" sz="1200" b="0" i="0" kern="1200" dirty="0">
                <a:solidFill>
                  <a:schemeClr val="tx1"/>
                </a:solidFill>
                <a:effectLst/>
                <a:latin typeface="+mn-lt"/>
                <a:ea typeface="+mn-ea"/>
                <a:cs typeface="+mn-cs"/>
              </a:rPr>
              <a:t>numpy.random.normal(loc=0.0, scale=1.0, size=None)</a:t>
            </a:r>
          </a:p>
          <a:p>
            <a:r>
              <a:rPr lang="en-US" sz="1200" b="0" i="0" kern="1200" dirty="0" err="1">
                <a:solidFill>
                  <a:schemeClr val="tx1"/>
                </a:solidFill>
                <a:effectLst/>
                <a:latin typeface="+mn-lt"/>
                <a:ea typeface="+mn-ea"/>
                <a:cs typeface="+mn-cs"/>
              </a:rPr>
              <a:t>loc：float</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此概率分布的均值（对应着整个分布的中心</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相当于公式里面的</a:t>
            </a:r>
            <a:r>
              <a:rPr lang="el-GR" sz="1200" b="0" i="0" kern="1200" dirty="0">
                <a:solidFill>
                  <a:schemeClr val="tx1"/>
                </a:solidFill>
                <a:effectLst/>
                <a:latin typeface="+mn-lt"/>
                <a:ea typeface="+mn-ea"/>
                <a:cs typeface="+mn-cs"/>
              </a:rPr>
              <a:t>μ</a:t>
            </a:r>
            <a:r>
              <a:rPr lang="zh-CN" altLang="el-GR" sz="1200" b="0" i="0" kern="1200" dirty="0">
                <a:solidFill>
                  <a:schemeClr val="tx1"/>
                </a:solidFill>
                <a:effectLst/>
                <a:latin typeface="+mn-lt"/>
                <a:ea typeface="+mn-ea"/>
                <a:cs typeface="+mn-cs"/>
              </a:rPr>
              <a:t>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scale：float</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此概率分布的标准差（对应于分布的宽度，</a:t>
            </a:r>
            <a:r>
              <a:rPr lang="en-US" sz="1200" b="0" i="0" kern="1200" dirty="0">
                <a:solidFill>
                  <a:schemeClr val="tx1"/>
                </a:solidFill>
                <a:effectLst/>
                <a:latin typeface="+mn-lt"/>
                <a:ea typeface="+mn-ea"/>
                <a:cs typeface="+mn-cs"/>
              </a:rPr>
              <a:t>scale</a:t>
            </a:r>
            <a:r>
              <a:rPr lang="zh-CN" altLang="en-US" sz="1200" b="0" i="0" kern="1200" dirty="0">
                <a:solidFill>
                  <a:schemeClr val="tx1"/>
                </a:solidFill>
                <a:effectLst/>
                <a:latin typeface="+mn-lt"/>
                <a:ea typeface="+mn-ea"/>
                <a:cs typeface="+mn-cs"/>
              </a:rPr>
              <a:t>越大越矮胖，</a:t>
            </a:r>
            <a:r>
              <a:rPr lang="en-US" sz="1200" b="0" i="0" kern="1200" dirty="0">
                <a:solidFill>
                  <a:schemeClr val="tx1"/>
                </a:solidFill>
                <a:effectLst/>
                <a:latin typeface="+mn-lt"/>
                <a:ea typeface="+mn-ea"/>
                <a:cs typeface="+mn-cs"/>
              </a:rPr>
              <a:t>scale</a:t>
            </a:r>
            <a:r>
              <a:rPr lang="zh-CN" altLang="en-US" sz="1200" b="0" i="0" kern="1200" dirty="0">
                <a:solidFill>
                  <a:schemeClr val="tx1"/>
                </a:solidFill>
                <a:effectLst/>
                <a:latin typeface="+mn-lt"/>
                <a:ea typeface="+mn-ea"/>
                <a:cs typeface="+mn-cs"/>
              </a:rPr>
              <a:t>越小，越瘦高）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相当于公式里面的</a:t>
            </a:r>
            <a:r>
              <a:rPr lang="el-GR" sz="1200" b="0" i="0" kern="1200" dirty="0">
                <a:solidFill>
                  <a:schemeClr val="tx1"/>
                </a:solidFill>
                <a:effectLst/>
                <a:latin typeface="+mn-lt"/>
                <a:ea typeface="+mn-ea"/>
                <a:cs typeface="+mn-cs"/>
              </a:rPr>
              <a:t>σ</a:t>
            </a:r>
            <a:r>
              <a:rPr lang="zh-CN" altLang="el-GR"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size：int</a:t>
            </a:r>
            <a:r>
              <a:rPr lang="en-US" sz="1200" b="0" i="0" kern="1200" dirty="0">
                <a:solidFill>
                  <a:schemeClr val="tx1"/>
                </a:solidFill>
                <a:effectLst/>
                <a:latin typeface="+mn-lt"/>
                <a:ea typeface="+mn-ea"/>
                <a:cs typeface="+mn-cs"/>
              </a:rPr>
              <a:t> or tuple of </a:t>
            </a:r>
            <a:r>
              <a:rPr lang="en-US" sz="1200" b="0" i="0" kern="1200" dirty="0" err="1">
                <a:solidFill>
                  <a:schemeClr val="tx1"/>
                </a:solidFill>
                <a:effectLst/>
                <a:latin typeface="+mn-lt"/>
                <a:ea typeface="+mn-ea"/>
                <a:cs typeface="+mn-cs"/>
              </a:rPr>
              <a:t>ints</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输出的</a:t>
            </a:r>
            <a:r>
              <a:rPr lang="en-US" sz="1200" b="0" i="0" kern="1200" dirty="0">
                <a:solidFill>
                  <a:schemeClr val="tx1"/>
                </a:solidFill>
                <a:effectLst/>
                <a:latin typeface="+mn-lt"/>
                <a:ea typeface="+mn-ea"/>
                <a:cs typeface="+mn-cs"/>
              </a:rPr>
              <a:t>shape，</a:t>
            </a:r>
            <a:r>
              <a:rPr lang="zh-CN" altLang="en-US" sz="1200" b="0" i="0" kern="1200" dirty="0">
                <a:solidFill>
                  <a:schemeClr val="tx1"/>
                </a:solidFill>
                <a:effectLst/>
                <a:latin typeface="+mn-lt"/>
                <a:ea typeface="+mn-ea"/>
                <a:cs typeface="+mn-cs"/>
              </a:rPr>
              <a:t>默认为</a:t>
            </a:r>
            <a:r>
              <a:rPr lang="en-US" sz="1200" b="0" i="0" kern="1200" dirty="0">
                <a:solidFill>
                  <a:schemeClr val="tx1"/>
                </a:solidFill>
                <a:effectLst/>
                <a:latin typeface="+mn-lt"/>
                <a:ea typeface="+mn-ea"/>
                <a:cs typeface="+mn-cs"/>
              </a:rPr>
              <a:t>None，</a:t>
            </a:r>
            <a:r>
              <a:rPr lang="zh-CN" altLang="en-US" sz="1200" b="0" i="0" kern="1200" dirty="0">
                <a:solidFill>
                  <a:schemeClr val="tx1"/>
                </a:solidFill>
                <a:effectLst/>
                <a:latin typeface="+mn-lt"/>
                <a:ea typeface="+mn-ea"/>
                <a:cs typeface="+mn-cs"/>
              </a:rPr>
              <a:t>只输出一个值</a:t>
            </a:r>
            <a:endParaRPr lang="en-US" dirty="0"/>
          </a:p>
        </p:txBody>
      </p:sp>
      <p:sp>
        <p:nvSpPr>
          <p:cNvPr id="4" name="Slide Number Placeholder 3"/>
          <p:cNvSpPr>
            <a:spLocks noGrp="1"/>
          </p:cNvSpPr>
          <p:nvPr>
            <p:ph type="sldNum" sz="quarter" idx="10"/>
          </p:nvPr>
        </p:nvSpPr>
        <p:spPr/>
        <p:txBody>
          <a:bodyPr/>
          <a:lstStyle/>
          <a:p>
            <a:fld id="{51E0BF4C-A77D-4EC0-97BD-D1A9DC88468D}" type="slidenum">
              <a:rPr lang="en-US" smtClean="0"/>
              <a:t>41</a:t>
            </a:fld>
            <a:endParaRPr lang="en-US"/>
          </a:p>
        </p:txBody>
      </p:sp>
    </p:spTree>
    <p:extLst>
      <p:ext uri="{BB962C8B-B14F-4D97-AF65-F5344CB8AC3E}">
        <p14:creationId xmlns:p14="http://schemas.microsoft.com/office/powerpoint/2010/main" val="2723187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Figure1: The attributes of array; </a:t>
            </a:r>
          </a:p>
          <a:p>
            <a:r>
              <a:rPr lang="en-US" dirty="0"/>
              <a:t>Figure 2: The Basic arithmetic operations using </a:t>
            </a:r>
            <a:r>
              <a:rPr lang="en-US" dirty="0" err="1"/>
              <a:t>numpy</a:t>
            </a:r>
            <a:r>
              <a:rPr lang="en-US" dirty="0"/>
              <a:t>, (addition, subtraction, multiplication)</a:t>
            </a:r>
          </a:p>
          <a:p>
            <a:r>
              <a:rPr lang="en-US" dirty="0"/>
              <a:t>Figure 3: Vector operations (inner product, outer product, dot product or matrix multiplication)</a:t>
            </a:r>
          </a:p>
        </p:txBody>
      </p:sp>
      <p:sp>
        <p:nvSpPr>
          <p:cNvPr id="4" name="Slide Number Placeholder 3"/>
          <p:cNvSpPr>
            <a:spLocks noGrp="1"/>
          </p:cNvSpPr>
          <p:nvPr>
            <p:ph type="sldNum" sz="quarter" idx="10"/>
          </p:nvPr>
        </p:nvSpPr>
        <p:spPr/>
        <p:txBody>
          <a:bodyPr/>
          <a:lstStyle/>
          <a:p>
            <a:fld id="{51E0BF4C-A77D-4EC0-97BD-D1A9DC88468D}" type="slidenum">
              <a:rPr lang="en-US" smtClean="0"/>
              <a:t>42</a:t>
            </a:fld>
            <a:endParaRPr lang="en-US"/>
          </a:p>
        </p:txBody>
      </p:sp>
    </p:spTree>
    <p:extLst>
      <p:ext uri="{BB962C8B-B14F-4D97-AF65-F5344CB8AC3E}">
        <p14:creationId xmlns:p14="http://schemas.microsoft.com/office/powerpoint/2010/main" val="350014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Array broadcasting, which means that when operating on two arrays, </a:t>
            </a:r>
            <a:r>
              <a:rPr lang="en-US" dirty="0" err="1"/>
              <a:t>numpy</a:t>
            </a:r>
            <a:r>
              <a:rPr lang="en-US" dirty="0"/>
              <a:t> compares shapes. Two dimensions are compatible (</a:t>
            </a:r>
            <a:r>
              <a:rPr lang="zh-CN" altLang="en-US" dirty="0"/>
              <a:t>兼容的</a:t>
            </a:r>
            <a:r>
              <a:rPr lang="en-US" dirty="0"/>
              <a:t>) when (1) they are of equal size and (2) one of them is 1. This also allows us to add a constant to a matrix or multiply a matrix by a constant. </a:t>
            </a:r>
          </a:p>
        </p:txBody>
      </p:sp>
      <p:sp>
        <p:nvSpPr>
          <p:cNvPr id="4" name="Slide Number Placeholder 3"/>
          <p:cNvSpPr>
            <a:spLocks noGrp="1"/>
          </p:cNvSpPr>
          <p:nvPr>
            <p:ph type="sldNum" sz="quarter" idx="10"/>
          </p:nvPr>
        </p:nvSpPr>
        <p:spPr/>
        <p:txBody>
          <a:bodyPr/>
          <a:lstStyle/>
          <a:p>
            <a:fld id="{51E0BF4C-A77D-4EC0-97BD-D1A9DC88468D}" type="slidenum">
              <a:rPr lang="en-US" smtClean="0"/>
              <a:t>43</a:t>
            </a:fld>
            <a:endParaRPr lang="en-US"/>
          </a:p>
        </p:txBody>
      </p:sp>
    </p:spTree>
    <p:extLst>
      <p:ext uri="{BB962C8B-B14F-4D97-AF65-F5344CB8AC3E}">
        <p14:creationId xmlns:p14="http://schemas.microsoft.com/office/powerpoint/2010/main" val="181533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Matrix operations. First, define some matrices (Figure 1); Second, dot product (Figure 2)</a:t>
            </a:r>
          </a:p>
        </p:txBody>
      </p:sp>
      <p:sp>
        <p:nvSpPr>
          <p:cNvPr id="4" name="Slide Number Placeholder 3"/>
          <p:cNvSpPr>
            <a:spLocks noGrp="1"/>
          </p:cNvSpPr>
          <p:nvPr>
            <p:ph type="sldNum" sz="quarter" idx="10"/>
          </p:nvPr>
        </p:nvSpPr>
        <p:spPr/>
        <p:txBody>
          <a:bodyPr/>
          <a:lstStyle/>
          <a:p>
            <a:fld id="{51E0BF4C-A77D-4EC0-97BD-D1A9DC88468D}" type="slidenum">
              <a:rPr lang="en-US" smtClean="0"/>
              <a:t>44</a:t>
            </a:fld>
            <a:endParaRPr lang="en-US"/>
          </a:p>
        </p:txBody>
      </p:sp>
    </p:spTree>
    <p:extLst>
      <p:ext uri="{BB962C8B-B14F-4D97-AF65-F5344CB8AC3E}">
        <p14:creationId xmlns:p14="http://schemas.microsoft.com/office/powerpoint/2010/main" val="170857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34DC-A830-4354-84D3-3B5C3F2B78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CE14BD-A0ED-418C-A241-DF7E4E627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75FB33-DCDB-4663-AB79-8952E621E149}"/>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60DE8B4A-D08D-4907-A9DE-36B3BD77E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5A5EA-9026-40C8-97C3-5762C3622FCC}"/>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53852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8F99-6341-4EBC-BAE9-3BEA605A46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DFBBF8-59BD-4C0D-953F-F4C377965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6AB4B-13AD-4BF1-B6EB-F83E682922AB}"/>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5A9436CE-0426-4F1C-8704-A2DD185A9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2DEF4-6035-4590-8565-E18CF17C8E9D}"/>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3740435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677B72-C286-4803-88D5-8AFE2F0BD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997B0-4039-4A9F-9E94-37D1FD51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192B-237D-42FA-A96E-4EFDE1D57BD3}"/>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D31B1704-F5DC-4D93-80F6-A5D9906EB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0AD63-18BF-4EAA-A0D6-EBF0C15AFA3B}"/>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2620640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56F18-D9B3-4242-AC37-67089957F650}"/>
              </a:ext>
            </a:extLst>
          </p:cNvPr>
          <p:cNvPicPr>
            <a:picLocks noChangeAspect="1"/>
          </p:cNvPicPr>
          <p:nvPr userDrawn="1"/>
        </p:nvPicPr>
        <p:blipFill>
          <a:blip r:embed="rId2"/>
          <a:stretch>
            <a:fillRect/>
          </a:stretch>
        </p:blipFill>
        <p:spPr>
          <a:xfrm>
            <a:off x="10241280" y="5764882"/>
            <a:ext cx="1623487" cy="749301"/>
          </a:xfrm>
          <a:prstGeom prst="rect">
            <a:avLst/>
          </a:prstGeom>
        </p:spPr>
      </p:pic>
    </p:spTree>
    <p:extLst>
      <p:ext uri="{BB962C8B-B14F-4D97-AF65-F5344CB8AC3E}">
        <p14:creationId xmlns:p14="http://schemas.microsoft.com/office/powerpoint/2010/main" val="18614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01C0-B210-4822-AFED-8EF00B794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81B2A-1856-48B9-B8F7-A63423D4EC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64997-799A-4DBA-A392-9983EC1E235E}"/>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F0A37C29-C0E8-4BDE-B32E-699209BF4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A78A9-700F-4770-A189-336D79E30B2D}"/>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180021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B276-A1F5-4FB4-9696-A99EA2C59B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425895-94F4-460F-A600-3866320FE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288944-E35C-4E4C-A266-B4FEB1DE93BB}"/>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6E590F75-C1A1-4A94-B2D1-8BBFF63D8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1D04B-74CA-408A-9978-EA295D4E7CFB}"/>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33368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075B-B5D5-4738-90D4-E04CCD77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412B8-A553-4CF4-B30E-C8B135BA0E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0DB06-8EE0-4011-B9D7-4692182A3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DD7362-FCAC-491C-9392-342D0EF2F8DC}"/>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6" name="Footer Placeholder 5">
            <a:extLst>
              <a:ext uri="{FF2B5EF4-FFF2-40B4-BE49-F238E27FC236}">
                <a16:creationId xmlns:a16="http://schemas.microsoft.com/office/drawing/2014/main" id="{75A37226-7357-4837-B406-B5CF670509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257E7E-C297-40D2-BF72-ABFA156D3881}"/>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222005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1F5D-DA90-418D-B27E-298C8C2F7F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B9DA7C-7B7C-42CD-B0FA-5823544BA9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A5C2A5-D108-40E0-94C4-9BAC743C6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01A4CA-052C-46D7-923B-F55153D64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14875-F140-47BF-8A8F-0EE8BF2736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3F6432-EA02-4120-B685-9D51A6F634B0}"/>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8" name="Footer Placeholder 7">
            <a:extLst>
              <a:ext uri="{FF2B5EF4-FFF2-40B4-BE49-F238E27FC236}">
                <a16:creationId xmlns:a16="http://schemas.microsoft.com/office/drawing/2014/main" id="{554D1357-C2B6-4954-818E-C48A2E1A9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DECBC-6AA3-41D7-83A8-9758C83D9188}"/>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2827642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2AFB-E584-49F8-ABF9-2ABA255532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329424-5E28-4B8B-94A7-33BFD1186E2A}"/>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4" name="Footer Placeholder 3">
            <a:extLst>
              <a:ext uri="{FF2B5EF4-FFF2-40B4-BE49-F238E27FC236}">
                <a16:creationId xmlns:a16="http://schemas.microsoft.com/office/drawing/2014/main" id="{3C8E0272-55C3-4D3A-8127-5169A13FC7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D001C4-5BAC-4FB1-8D42-04B0A3CC336D}"/>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5273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01CF2-BD0E-4F3A-AB44-AAFAE397A643}"/>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3" name="Footer Placeholder 2">
            <a:extLst>
              <a:ext uri="{FF2B5EF4-FFF2-40B4-BE49-F238E27FC236}">
                <a16:creationId xmlns:a16="http://schemas.microsoft.com/office/drawing/2014/main" id="{23CE9E56-1EF7-4350-89A2-D7D3591C0D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4D20D3-EDE2-4B71-B5C8-600698F394CA}"/>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252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0B0A-2CB1-4B5C-8F5D-56A457787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C6652-FD00-40AF-ACCD-F7E212D53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0776C2-5F0F-43A2-842F-1581BD84A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A84D7-9181-43BA-9E93-802D5B239A2A}"/>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6" name="Footer Placeholder 5">
            <a:extLst>
              <a:ext uri="{FF2B5EF4-FFF2-40B4-BE49-F238E27FC236}">
                <a16:creationId xmlns:a16="http://schemas.microsoft.com/office/drawing/2014/main" id="{559A6F81-C4B3-4068-A4AB-D9218CC13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FA315-5005-4279-BF5A-3177F7E6E443}"/>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181248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A440-C41D-4EAD-9CF8-D91A2982F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593A4C-9E68-4973-B955-107BED37D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CEE59E-D127-4982-96B5-376B4EAD7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0280A-2799-4D71-86BC-AECE5EFC76E6}"/>
              </a:ext>
            </a:extLst>
          </p:cNvPr>
          <p:cNvSpPr>
            <a:spLocks noGrp="1"/>
          </p:cNvSpPr>
          <p:nvPr>
            <p:ph type="dt" sz="half" idx="10"/>
          </p:nvPr>
        </p:nvSpPr>
        <p:spPr/>
        <p:txBody>
          <a:bodyPr/>
          <a:lstStyle/>
          <a:p>
            <a:fld id="{649E28A5-E329-4039-9885-A9D93CB33D47}" type="datetimeFigureOut">
              <a:rPr lang="en-US" smtClean="0"/>
              <a:t>8/16/24</a:t>
            </a:fld>
            <a:endParaRPr lang="en-US"/>
          </a:p>
        </p:txBody>
      </p:sp>
      <p:sp>
        <p:nvSpPr>
          <p:cNvPr id="6" name="Footer Placeholder 5">
            <a:extLst>
              <a:ext uri="{FF2B5EF4-FFF2-40B4-BE49-F238E27FC236}">
                <a16:creationId xmlns:a16="http://schemas.microsoft.com/office/drawing/2014/main" id="{8B1BF4FA-30F3-4693-A76E-62552BD24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7D4FA-0FC3-465F-A20C-4A28F8C0AC74}"/>
              </a:ext>
            </a:extLst>
          </p:cNvPr>
          <p:cNvSpPr>
            <a:spLocks noGrp="1"/>
          </p:cNvSpPr>
          <p:nvPr>
            <p:ph type="sldNum" sz="quarter" idx="12"/>
          </p:nvPr>
        </p:nvSpPr>
        <p:spPr/>
        <p:txBody>
          <a:bodyPr/>
          <a:lstStyle/>
          <a:p>
            <a:fld id="{2702F8F4-FE73-44A6-B3F7-04873CB1E6EE}" type="slidenum">
              <a:rPr lang="en-US" smtClean="0"/>
              <a:t>‹#›</a:t>
            </a:fld>
            <a:endParaRPr lang="en-US"/>
          </a:p>
        </p:txBody>
      </p:sp>
    </p:spTree>
    <p:extLst>
      <p:ext uri="{BB962C8B-B14F-4D97-AF65-F5344CB8AC3E}">
        <p14:creationId xmlns:p14="http://schemas.microsoft.com/office/powerpoint/2010/main" val="6410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52042-B9FE-4921-AAC6-132C066BED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59C06C-745E-4EF1-BD78-58C164528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277A1-E452-45F3-A434-48D807FE2A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E28A5-E329-4039-9885-A9D93CB33D47}" type="datetimeFigureOut">
              <a:rPr lang="en-US" smtClean="0"/>
              <a:t>8/16/24</a:t>
            </a:fld>
            <a:endParaRPr lang="en-US"/>
          </a:p>
        </p:txBody>
      </p:sp>
      <p:sp>
        <p:nvSpPr>
          <p:cNvPr id="5" name="Footer Placeholder 4">
            <a:extLst>
              <a:ext uri="{FF2B5EF4-FFF2-40B4-BE49-F238E27FC236}">
                <a16:creationId xmlns:a16="http://schemas.microsoft.com/office/drawing/2014/main" id="{DBBE3910-B3F9-4FD3-9E76-316429008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13887-77A5-4342-9666-D352CD83D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2F8F4-FE73-44A6-B3F7-04873CB1E6EE}" type="slidenum">
              <a:rPr lang="en-US" smtClean="0"/>
              <a:t>‹#›</a:t>
            </a:fld>
            <a:endParaRPr lang="en-US"/>
          </a:p>
        </p:txBody>
      </p:sp>
    </p:spTree>
    <p:extLst>
      <p:ext uri="{BB962C8B-B14F-4D97-AF65-F5344CB8AC3E}">
        <p14:creationId xmlns:p14="http://schemas.microsoft.com/office/powerpoint/2010/main" val="277463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hyperlink" Target="https://pypi.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maykulkarni/Machine-Learning-Notebooks" TargetMode="External"/><Relationship Id="rId3" Type="http://schemas.openxmlformats.org/officeDocument/2006/relationships/image" Target="../media/image4.png"/><Relationship Id="rId7" Type="http://schemas.openxmlformats.org/officeDocument/2006/relationships/hyperlink" Target="https://www.paperswithcode.com/datasets?fbclid=IwAR3XPvQwYKwPdPoW7iisKiOAFjlLR9dfG7hPvSTHE0tisclT-dZxDvTxHHg" TargetMode="External"/><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hyperlink" Target="https://archive.ics.uci.edu/ml/datasets.php" TargetMode="External"/><Relationship Id="rId5" Type="http://schemas.openxmlformats.org/officeDocument/2006/relationships/hyperlink" Target="https://machinelearningmastery.com/machine-learning-in-python-step-by-step/" TargetMode="External"/><Relationship Id="rId10" Type="http://schemas.openxmlformats.org/officeDocument/2006/relationships/hyperlink" Target="https://neptune.ai/blog/how-to-use-google-colab-for-deep-learning-complete-tutorial" TargetMode="External"/><Relationship Id="rId4" Type="http://schemas.openxmlformats.org/officeDocument/2006/relationships/hyperlink" Target="https://colab.research.google.com/drive/1oQdzTY2wVjO6LqTCUlzR5BN5GL905fRq#scrollTo=1yE1ar-m5yEv" TargetMode="External"/><Relationship Id="rId9" Type="http://schemas.openxmlformats.org/officeDocument/2006/relationships/hyperlink" Target="https://machinelearningmastery.com/tutorial-first-neural-network-python-ker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hyperlink" Target="https://www.jetbrains.com/help/pycharm/creating-and-running-your-first-python-project.html#edit-file" TargetMode="External"/><Relationship Id="rId4" Type="http://schemas.openxmlformats.org/officeDocument/2006/relationships/hyperlink" Target="https://docs.anaconda.com/anaconda/user-guide/getting-start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andas.pydata.org/pandas-docs/stable/getting_started/index.html"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hyperlink" Target="http://nbviewer.jupyter.org/urls/bitbucket.org/hrojas/learn-pandas/raw/master/lessons/07%20-%20Lesson.ipynb" TargetMode="External"/><Relationship Id="rId13" Type="http://schemas.openxmlformats.org/officeDocument/2006/relationships/image" Target="../media/image3.png"/><Relationship Id="rId3" Type="http://schemas.openxmlformats.org/officeDocument/2006/relationships/hyperlink" Target="http://nbviewer.jupyter.org/urls/bitbucket.org/hrojas/learn-pandas/raw/master/lessons/02%20-%20Lesson.ipynb" TargetMode="External"/><Relationship Id="rId7" Type="http://schemas.openxmlformats.org/officeDocument/2006/relationships/hyperlink" Target="http://nbviewer.jupyter.org/urls/bitbucket.org/hrojas/learn-pandas/raw/master/lessons/06%20-%20Lesson.ipynb" TargetMode="External"/><Relationship Id="rId12" Type="http://schemas.openxmlformats.org/officeDocument/2006/relationships/hyperlink" Target="http://nbviewer.jupyter.org/urls/bitbucket.org/hrojas/learn-pandas/raw/master/lessons/11%20-%20Lesson.ipynb" TargetMode="External"/><Relationship Id="rId2" Type="http://schemas.openxmlformats.org/officeDocument/2006/relationships/hyperlink" Target="http://nbviewer.jupyter.org/urls/bitbucket.org/hrojas/learn-pandas/raw/master/lessons/01%20-%20Lesson.ipynb" TargetMode="External"/><Relationship Id="rId1" Type="http://schemas.openxmlformats.org/officeDocument/2006/relationships/slideLayout" Target="../slideLayouts/slideLayout7.xml"/><Relationship Id="rId6" Type="http://schemas.openxmlformats.org/officeDocument/2006/relationships/hyperlink" Target="http://nbviewer.jupyter.org/urls/bitbucket.org/hrojas/learn-pandas/raw/master/lessons/05%20-%20Lesson.ipynb" TargetMode="External"/><Relationship Id="rId11" Type="http://schemas.openxmlformats.org/officeDocument/2006/relationships/hyperlink" Target="http://nbviewer.jupyter.org/urls/bitbucket.org/hrojas/learn-pandas/raw/master/lessons/10%20-%20Lesson.ipynb" TargetMode="External"/><Relationship Id="rId5" Type="http://schemas.openxmlformats.org/officeDocument/2006/relationships/hyperlink" Target="http://nbviewer.jupyter.org/urls/bitbucket.org/hrojas/learn-pandas/raw/master/lessons/04%20-%20Lesson.ipynb" TargetMode="External"/><Relationship Id="rId10" Type="http://schemas.openxmlformats.org/officeDocument/2006/relationships/hyperlink" Target="http://nbviewer.jupyter.org/urls/bitbucket.org/hrojas/learn-pandas/raw/master/lessons/09%20-%20Lesson.ipynb" TargetMode="External"/><Relationship Id="rId4" Type="http://schemas.openxmlformats.org/officeDocument/2006/relationships/hyperlink" Target="http://nbviewer.jupyter.org/urls/bitbucket.org/hrojas/learn-pandas/raw/master/lessons/03%20-%20Lesson.ipynb" TargetMode="External"/><Relationship Id="rId9" Type="http://schemas.openxmlformats.org/officeDocument/2006/relationships/hyperlink" Target="http://nbviewer.jupyter.org/urls/bitbucket.org/hrojas/learn-pandas/raw/master/lessons/08%20-%20Lesson.ipynb" TargetMode="External"/><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2.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colab.research.google.com/notebooks/welcome.ipynb"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7" Type="http://schemas.openxmlformats.org/officeDocument/2006/relationships/image" Target="../media/image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7" Type="http://schemas.openxmlformats.org/officeDocument/2006/relationships/image" Target="../media/image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7" Type="http://schemas.openxmlformats.org/officeDocument/2006/relationships/image" Target="../media/image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kaggle.com/alvations/basic-nlp-with-nltk" TargetMode="External"/><Relationship Id="rId7" Type="http://schemas.openxmlformats.org/officeDocument/2006/relationships/image" Target="../media/image11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4.png"/><Relationship Id="rId4" Type="http://schemas.openxmlformats.org/officeDocument/2006/relationships/image" Target="../media/image111.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7" Type="http://schemas.openxmlformats.org/officeDocument/2006/relationships/image" Target="../media/image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8.png"/><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hyperlink" Target="https://www.kaggle.com/alvations/basic-nlp-with-nltk" TargetMode="External"/><Relationship Id="rId7" Type="http://schemas.openxmlformats.org/officeDocument/2006/relationships/image" Target="../media/image4.png"/><Relationship Id="rId2" Type="http://schemas.openxmlformats.org/officeDocument/2006/relationships/hyperlink" Target="https://www.guru99.com/nltk-tutorial.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0.png"/><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hyperlink" Target="https://textblob.readthedocs.io/en/dev/"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olyglot.readthedocs.io/en/latest/index.html"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pacy.io/usage/spacy-101#whats-spacy"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mo.allennlp.org/reading-comprehension"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adimrehurek.com/gensim/auto_examples/index.html"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hyperlink" Target="https://www.youtube.com/watch?v=rvVkVsG49uU"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aggle.com/enerrio/scikit-learn-ml-from-start-to-finish"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utoml.github.io/auto-sklearn/master/manual.html"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hyperlink" Target="https://huggingface.co/models"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youtube.com/watch?v=J6Ok8p463C4" TargetMode="External"/><Relationship Id="rId2" Type="http://schemas.openxmlformats.org/officeDocument/2006/relationships/hyperlink" Target="https://www.kaggle.com/sanikamal/text-classification-with-python-and-keras"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text/text_classification_rnn.ipynb" TargetMode="External"/><Relationship Id="rId7" Type="http://schemas.openxmlformats.org/officeDocument/2006/relationships/image" Target="../media/image4.png"/><Relationship Id="rId2" Type="http://schemas.openxmlformats.org/officeDocument/2006/relationships/hyperlink" Target="https://www.kaggle.com/iarunava/google-text-classification-notebook"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3.png"/><Relationship Id="rId4" Type="http://schemas.openxmlformats.org/officeDocument/2006/relationships/hyperlink" Target="https://www.youtube.com/watch?time_continue=4&amp;v=tPYj3fFJGjk&amp;feature=emb_logo"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hackernoon.com/tensorflow-vs-keras-comparison-by-building-a-model-for-image-classification-f007f336c519" TargetMode="External"/><Relationship Id="rId7" Type="http://schemas.openxmlformats.org/officeDocument/2006/relationships/image" Target="../media/image4.png"/><Relationship Id="rId2" Type="http://schemas.openxmlformats.org/officeDocument/2006/relationships/hyperlink" Target="https://www.pyimagesearch.com/2019/10/21/keras-vs-tf-keras-whats-the-difference-in-tensorflow-2-0/"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5.png"/><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hyperlink" Target="https://pytorch.org/tutorials/beginner/pytorch_with_examples.html#autograd" TargetMode="Externa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ackr.io/blog/pytorch-vs-tensorflow#:~:text=Tensorflow%20works%20on%20a%20static,nature%20of%20creating%20the%20graphs." TargetMode="Externa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www.youtube.com/watch?time_continue=1&amp;v=DmI58jz2i6w&amp;feature=emb_logo"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time_continue=1&amp;v=-P28LKWTzrI&amp;feature=emb_logo"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quora.com/Why-is-GPU-useful-for-machine-learning-and-deep-learning#:~:text=In%20short%20and%20in%20order,well%20suited%20for%20deep%20learning."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8" Type="http://schemas.openxmlformats.org/officeDocument/2006/relationships/hyperlink" Target="https://research.unt.edu/research-services/research-computing" TargetMode="External"/><Relationship Id="rId3" Type="http://schemas.openxmlformats.org/officeDocument/2006/relationships/hyperlink" Target="https://www.nvidia.com/en-us/data-center/dgx-station/" TargetMode="External"/><Relationship Id="rId7" Type="http://schemas.openxmlformats.org/officeDocument/2006/relationships/hyperlink" Target="https://www.pny.com/nvidia-quadro-p50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ww.nvidia.com/en-us/titan/titan-v/" TargetMode="External"/><Relationship Id="rId5" Type="http://schemas.openxmlformats.org/officeDocument/2006/relationships/hyperlink" Target="https://www.nvidia.com/content/dam/en-zz/Solutions/Data-Center/h100/PB-11773-001_v01.pdf" TargetMode="External"/><Relationship Id="rId10" Type="http://schemas.openxmlformats.org/officeDocument/2006/relationships/image" Target="../media/image4.png"/><Relationship Id="rId4" Type="http://schemas.openxmlformats.org/officeDocument/2006/relationships/hyperlink" Target="https://www.nvidia.com/content/dam/en-zz/Solutions/Data-Center/dgx-station/dgx-station-print-Infographic-738375-nvidia-web.pdf" TargetMode="Externa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4" descr="Pictur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40" name="Title 5"/>
          <p:cNvSpPr>
            <a:spLocks noGrp="1"/>
          </p:cNvSpPr>
          <p:nvPr>
            <p:ph type="ctrTitle"/>
          </p:nvPr>
        </p:nvSpPr>
        <p:spPr>
          <a:xfrm>
            <a:off x="3124200" y="1635760"/>
            <a:ext cx="7391400" cy="2402840"/>
          </a:xfrm>
        </p:spPr>
        <p:txBody>
          <a:bodyPr>
            <a:normAutofit/>
          </a:bodyPr>
          <a:lstStyle/>
          <a:p>
            <a:pPr algn="ctr"/>
            <a:r>
              <a:rPr lang="en-US" dirty="0"/>
              <a:t> </a:t>
            </a:r>
            <a:endParaRPr lang="en-US" b="1" dirty="0">
              <a:solidFill>
                <a:srgbClr val="008000"/>
              </a:solidFill>
            </a:endParaRPr>
          </a:p>
        </p:txBody>
      </p:sp>
      <p:sp>
        <p:nvSpPr>
          <p:cNvPr id="14338" name="Subtitle 2"/>
          <p:cNvSpPr>
            <a:spLocks noGrp="1"/>
          </p:cNvSpPr>
          <p:nvPr>
            <p:ph type="subTitle" idx="1"/>
          </p:nvPr>
        </p:nvSpPr>
        <p:spPr>
          <a:xfrm>
            <a:off x="3429000" y="4656411"/>
            <a:ext cx="6858000" cy="1591990"/>
          </a:xfrm>
        </p:spPr>
        <p:txBody>
          <a:bodyPr>
            <a:normAutofit/>
          </a:bodyPr>
          <a:lstStyle/>
          <a:p>
            <a:r>
              <a:rPr lang="en-US" dirty="0">
                <a:latin typeface="Calibri" pitchFamily="34" charset="0"/>
                <a:ea typeface="ＭＳ Ｐゴシック" pitchFamily="34" charset="-128"/>
                <a:cs typeface="Calibri" pitchFamily="34" charset="0"/>
              </a:rPr>
              <a:t>Haihua Chen, Ph.D.</a:t>
            </a:r>
            <a:endParaRPr lang="en-US" dirty="0">
              <a:solidFill>
                <a:srgbClr val="0000FF"/>
              </a:solidFill>
              <a:latin typeface="Calibri" pitchFamily="34" charset="0"/>
              <a:ea typeface="ＭＳ Ｐゴシック" pitchFamily="34" charset="-128"/>
              <a:cs typeface="Calibri" pitchFamily="34" charset="0"/>
            </a:endParaRPr>
          </a:p>
          <a:p>
            <a:r>
              <a:rPr lang="en-US" dirty="0">
                <a:solidFill>
                  <a:srgbClr val="0000FF"/>
                </a:solidFill>
                <a:latin typeface="Calibri" pitchFamily="34" charset="0"/>
                <a:ea typeface="ＭＳ Ｐゴシック" pitchFamily="34" charset="-128"/>
                <a:cs typeface="Calibri" pitchFamily="34" charset="0"/>
              </a:rPr>
              <a:t>Department of Information Science, UNT</a:t>
            </a:r>
          </a:p>
          <a:p>
            <a:pPr eaLnBrk="1" hangingPunct="1"/>
            <a:r>
              <a:rPr lang="en-US" altLang="zh-CN" dirty="0">
                <a:latin typeface="Calibri" pitchFamily="34" charset="0"/>
                <a:ea typeface="ＭＳ Ｐゴシック" pitchFamily="34" charset="-128"/>
                <a:cs typeface="Calibri" pitchFamily="34" charset="0"/>
              </a:rPr>
              <a:t>Aug 16, </a:t>
            </a:r>
            <a:r>
              <a:rPr lang="en-US" dirty="0">
                <a:latin typeface="Calibri" pitchFamily="34" charset="0"/>
                <a:ea typeface="ＭＳ Ｐゴシック" pitchFamily="34" charset="-128"/>
                <a:cs typeface="Calibri" pitchFamily="34" charset="0"/>
              </a:rPr>
              <a:t>2024</a:t>
            </a:r>
            <a:r>
              <a:rPr lang="en-US" dirty="0">
                <a:ea typeface="ＭＳ Ｐゴシック" pitchFamily="34" charset="-128"/>
              </a:rPr>
              <a:t> </a:t>
            </a:r>
          </a:p>
        </p:txBody>
      </p:sp>
      <p:sp>
        <p:nvSpPr>
          <p:cNvPr id="14339" name="Rectangle 2"/>
          <p:cNvSpPr txBox="1">
            <a:spLocks noChangeArrowheads="1"/>
          </p:cNvSpPr>
          <p:nvPr/>
        </p:nvSpPr>
        <p:spPr bwMode="auto">
          <a:xfrm>
            <a:off x="1524000" y="0"/>
            <a:ext cx="57912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CN" sz="4000" b="1" dirty="0">
                <a:solidFill>
                  <a:schemeClr val="bg1"/>
                </a:solidFill>
                <a:ea typeface="SimSun" pitchFamily="2" charset="-122"/>
              </a:rPr>
              <a:t>College of Information</a:t>
            </a:r>
            <a:endParaRPr lang="en-US" sz="4000" b="1" dirty="0">
              <a:solidFill>
                <a:schemeClr val="bg1"/>
              </a:solidFill>
            </a:endParaRPr>
          </a:p>
        </p:txBody>
      </p:sp>
      <p:sp>
        <p:nvSpPr>
          <p:cNvPr id="2" name="TextBox 1">
            <a:extLst>
              <a:ext uri="{FF2B5EF4-FFF2-40B4-BE49-F238E27FC236}">
                <a16:creationId xmlns:a16="http://schemas.microsoft.com/office/drawing/2014/main" id="{A2E5D767-FB13-4D10-B516-92441A3CBFA3}"/>
              </a:ext>
            </a:extLst>
          </p:cNvPr>
          <p:cNvSpPr txBox="1"/>
          <p:nvPr/>
        </p:nvSpPr>
        <p:spPr>
          <a:xfrm>
            <a:off x="3124200" y="2352537"/>
            <a:ext cx="8275860" cy="1754326"/>
          </a:xfrm>
          <a:prstGeom prst="rect">
            <a:avLst/>
          </a:prstGeom>
          <a:noFill/>
        </p:spPr>
        <p:txBody>
          <a:bodyPr wrap="square" rtlCol="0">
            <a:spAutoFit/>
          </a:bodyPr>
          <a:lstStyle/>
          <a:p>
            <a:pPr algn="ctr"/>
            <a:r>
              <a:rPr lang="en-US" sz="5400" dirty="0"/>
              <a:t>Computational environment and resources </a:t>
            </a:r>
          </a:p>
        </p:txBody>
      </p:sp>
      <p:sp>
        <p:nvSpPr>
          <p:cNvPr id="3" name="Date Placeholder 2">
            <a:extLst>
              <a:ext uri="{FF2B5EF4-FFF2-40B4-BE49-F238E27FC236}">
                <a16:creationId xmlns:a16="http://schemas.microsoft.com/office/drawing/2014/main" id="{4270FD56-E13C-4679-A247-981489813512}"/>
              </a:ext>
            </a:extLst>
          </p:cNvPr>
          <p:cNvSpPr>
            <a:spLocks noGrp="1"/>
          </p:cNvSpPr>
          <p:nvPr>
            <p:ph type="dt" sz="half" idx="10"/>
          </p:nvPr>
        </p:nvSpPr>
        <p:spPr/>
        <p:txBody>
          <a:bodyPr/>
          <a:lstStyle/>
          <a:p>
            <a:fld id="{54D42AAE-5C2E-4928-943F-AEAEF3259654}" type="datetime1">
              <a:rPr lang="en-US" smtClean="0"/>
              <a:t>8/16/24</a:t>
            </a:fld>
            <a:endParaRPr lang="en-US"/>
          </a:p>
        </p:txBody>
      </p:sp>
      <p:sp>
        <p:nvSpPr>
          <p:cNvPr id="4" name="Slide Number Placeholder 3">
            <a:extLst>
              <a:ext uri="{FF2B5EF4-FFF2-40B4-BE49-F238E27FC236}">
                <a16:creationId xmlns:a16="http://schemas.microsoft.com/office/drawing/2014/main" id="{6759A9ED-79D6-418D-9FBD-185C3580A008}"/>
              </a:ext>
            </a:extLst>
          </p:cNvPr>
          <p:cNvSpPr>
            <a:spLocks noGrp="1"/>
          </p:cNvSpPr>
          <p:nvPr>
            <p:ph type="sldNum" sz="quarter" idx="12"/>
          </p:nvPr>
        </p:nvSpPr>
        <p:spPr/>
        <p:txBody>
          <a:bodyPr/>
          <a:lstStyle/>
          <a:p>
            <a:fld id="{54A4E1DE-E518-41B0-AF19-13631BA9D2F9}" type="slidenum">
              <a:rPr lang="en-US" smtClean="0"/>
              <a:t>1</a:t>
            </a:fld>
            <a:endParaRPr lang="en-US"/>
          </a:p>
        </p:txBody>
      </p:sp>
    </p:spTree>
    <p:extLst>
      <p:ext uri="{BB962C8B-B14F-4D97-AF65-F5344CB8AC3E}">
        <p14:creationId xmlns:p14="http://schemas.microsoft.com/office/powerpoint/2010/main" val="3215325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solidFill>
                  <a:srgbClr val="FF0000"/>
                </a:solidFill>
              </a:rPr>
              <a:t>Introduction to Google Colab</a:t>
            </a:r>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3566683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B11176-C32A-49EE-AA41-86AA00C349B7}"/>
              </a:ext>
            </a:extLst>
          </p:cNvPr>
          <p:cNvSpPr/>
          <p:nvPr/>
        </p:nvSpPr>
        <p:spPr>
          <a:xfrm>
            <a:off x="1789522" y="2078178"/>
            <a:ext cx="8612956" cy="523220"/>
          </a:xfrm>
          <a:prstGeom prst="rect">
            <a:avLst/>
          </a:prstGeom>
        </p:spPr>
        <p:txBody>
          <a:bodyPr wrap="square">
            <a:spAutoFit/>
          </a:bodyPr>
          <a:lstStyle/>
          <a:p>
            <a:r>
              <a:rPr lang="en-US" sz="2800" b="1"/>
              <a:t>Account</a:t>
            </a:r>
            <a:endParaRPr lang="en-US" sz="2800" dirty="0"/>
          </a:p>
        </p:txBody>
      </p:sp>
      <p:sp>
        <p:nvSpPr>
          <p:cNvPr id="4" name="Date Placeholder 3">
            <a:extLst>
              <a:ext uri="{FF2B5EF4-FFF2-40B4-BE49-F238E27FC236}">
                <a16:creationId xmlns:a16="http://schemas.microsoft.com/office/drawing/2014/main" id="{6219E18E-3FC8-4BF3-A913-5CEC97A645B8}"/>
              </a:ext>
            </a:extLst>
          </p:cNvPr>
          <p:cNvSpPr>
            <a:spLocks noGrp="1"/>
          </p:cNvSpPr>
          <p:nvPr>
            <p:ph type="dt" sz="half" idx="10"/>
          </p:nvPr>
        </p:nvSpPr>
        <p:spPr/>
        <p:txBody>
          <a:bodyPr/>
          <a:lstStyle/>
          <a:p>
            <a:fld id="{A1861B5C-84A8-40D1-AC5E-6461915DAF72}" type="datetime1">
              <a:rPr lang="en-US" smtClean="0"/>
              <a:t>8/16/24</a:t>
            </a:fld>
            <a:endParaRPr lang="en-US"/>
          </a:p>
        </p:txBody>
      </p:sp>
      <p:sp>
        <p:nvSpPr>
          <p:cNvPr id="5" name="Slide Number Placeholder 4">
            <a:extLst>
              <a:ext uri="{FF2B5EF4-FFF2-40B4-BE49-F238E27FC236}">
                <a16:creationId xmlns:a16="http://schemas.microsoft.com/office/drawing/2014/main" id="{73B09DAF-A96A-4663-8E20-CB80735F66B5}"/>
              </a:ext>
            </a:extLst>
          </p:cNvPr>
          <p:cNvSpPr>
            <a:spLocks noGrp="1"/>
          </p:cNvSpPr>
          <p:nvPr>
            <p:ph type="sldNum" sz="quarter" idx="12"/>
          </p:nvPr>
        </p:nvSpPr>
        <p:spPr/>
        <p:txBody>
          <a:bodyPr/>
          <a:lstStyle/>
          <a:p>
            <a:fld id="{04D66074-13DA-4C61-8B58-736C81065B4D}" type="slidenum">
              <a:rPr lang="en-US" smtClean="0"/>
              <a:t>100</a:t>
            </a:fld>
            <a:endParaRPr lang="en-US"/>
          </a:p>
        </p:txBody>
      </p:sp>
      <p:pic>
        <p:nvPicPr>
          <p:cNvPr id="11" name="Picture 10">
            <a:extLst>
              <a:ext uri="{FF2B5EF4-FFF2-40B4-BE49-F238E27FC236}">
                <a16:creationId xmlns:a16="http://schemas.microsoft.com/office/drawing/2014/main" id="{1A309722-56B7-4FF4-B84D-57D4944FDC49}"/>
              </a:ext>
            </a:extLst>
          </p:cNvPr>
          <p:cNvPicPr>
            <a:picLocks noChangeAspect="1"/>
          </p:cNvPicPr>
          <p:nvPr/>
        </p:nvPicPr>
        <p:blipFill>
          <a:blip r:embed="rId2"/>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C4B335D5-19CF-4E48-B355-154204CB843C}"/>
              </a:ext>
            </a:extLst>
          </p:cNvPr>
          <p:cNvPicPr>
            <a:picLocks noChangeAspect="1"/>
          </p:cNvPicPr>
          <p:nvPr/>
        </p:nvPicPr>
        <p:blipFill>
          <a:blip r:embed="rId3"/>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7850DAEF-6DFA-412B-AF92-943A688BE412}"/>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How to Access Resources?</a:t>
            </a:r>
          </a:p>
        </p:txBody>
      </p:sp>
    </p:spTree>
    <p:extLst>
      <p:ext uri="{BB962C8B-B14F-4D97-AF65-F5344CB8AC3E}">
        <p14:creationId xmlns:p14="http://schemas.microsoft.com/office/powerpoint/2010/main" val="1539789771"/>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The history of Google </a:t>
            </a:r>
            <a:r>
              <a:rPr lang="en-US" sz="4000" dirty="0" err="1">
                <a:solidFill>
                  <a:srgbClr val="059033"/>
                </a:solidFill>
                <a:latin typeface="Times New Roman" charset="0"/>
                <a:ea typeface="ＭＳ Ｐゴシック" charset="0"/>
              </a:rPr>
              <a:t>Colab</a:t>
            </a:r>
            <a:endParaRPr lang="en-US" sz="4000" dirty="0">
              <a:solidFill>
                <a:srgbClr val="059033"/>
              </a:solidFill>
              <a:latin typeface="Times New Roman" charset="0"/>
              <a:ea typeface="ＭＳ Ｐゴシック" charset="0"/>
            </a:endParaRP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11</a:t>
            </a:fld>
            <a:endParaRPr lang="en-US"/>
          </a:p>
        </p:txBody>
      </p:sp>
      <p:sp>
        <p:nvSpPr>
          <p:cNvPr id="10" name="TextBox 9">
            <a:extLst>
              <a:ext uri="{FF2B5EF4-FFF2-40B4-BE49-F238E27FC236}">
                <a16:creationId xmlns:a16="http://schemas.microsoft.com/office/drawing/2014/main" id="{DD82ADD7-61C2-40EA-A1E7-F549A932B348}"/>
              </a:ext>
            </a:extLst>
          </p:cNvPr>
          <p:cNvSpPr txBox="1"/>
          <p:nvPr/>
        </p:nvSpPr>
        <p:spPr>
          <a:xfrm>
            <a:off x="223520" y="1605976"/>
            <a:ext cx="11744960" cy="3785652"/>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Google is quite aggressive in AI research. Over many years, Google developed AI framework called TensorFlow and a development tool called </a:t>
            </a:r>
            <a:r>
              <a:rPr lang="en-US" sz="2000" dirty="0" err="1">
                <a:latin typeface="Times New Roman" panose="02020603050405020304" pitchFamily="18" charset="0"/>
                <a:cs typeface="Times New Roman" panose="02020603050405020304" pitchFamily="18" charset="0"/>
              </a:rPr>
              <a:t>Colaboratory</a:t>
            </a:r>
            <a:r>
              <a:rPr lang="en-US" sz="2000" dirty="0">
                <a:latin typeface="Times New Roman" panose="02020603050405020304" pitchFamily="18" charset="0"/>
                <a:cs typeface="Times New Roman" panose="02020603050405020304" pitchFamily="18" charset="0"/>
              </a:rPr>
              <a:t>. Today TensorFlow is open-sourced and since 2017, Google made </a:t>
            </a:r>
            <a:r>
              <a:rPr lang="en-US" sz="2000" dirty="0" err="1">
                <a:latin typeface="Times New Roman" panose="02020603050405020304" pitchFamily="18" charset="0"/>
                <a:cs typeface="Times New Roman" panose="02020603050405020304" pitchFamily="18" charset="0"/>
              </a:rPr>
              <a:t>Colaboratory</a:t>
            </a:r>
            <a:r>
              <a:rPr lang="en-US" sz="2000" dirty="0">
                <a:latin typeface="Times New Roman" panose="02020603050405020304" pitchFamily="18" charset="0"/>
                <a:cs typeface="Times New Roman" panose="02020603050405020304" pitchFamily="18" charset="0"/>
              </a:rPr>
              <a:t> free for public use. </a:t>
            </a:r>
            <a:r>
              <a:rPr lang="en-US" sz="2000" dirty="0" err="1">
                <a:latin typeface="Times New Roman" panose="02020603050405020304" pitchFamily="18" charset="0"/>
                <a:cs typeface="Times New Roman" panose="02020603050405020304" pitchFamily="18" charset="0"/>
              </a:rPr>
              <a:t>Colaboratory</a:t>
            </a:r>
            <a:r>
              <a:rPr lang="en-US" sz="2000" dirty="0">
                <a:latin typeface="Times New Roman" panose="02020603050405020304" pitchFamily="18" charset="0"/>
                <a:cs typeface="Times New Roman" panose="02020603050405020304" pitchFamily="18" charset="0"/>
              </a:rPr>
              <a:t> is now known as Google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or simply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Another attractive feature that Google offers to the developers is the use of GPU.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supports GPU and it is totally free. The reasons for making it free for public could be to make its software a standard in the academics for teaching machine learning and data science. It may also have a long-term perspective of building a customer base for Google Cloud APIs which are sold per-use basis.</a:t>
            </a: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Irrespective of the reasons, the introduction of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has eased the learning and development of machine learning applications.</a:t>
            </a:r>
          </a:p>
        </p:txBody>
      </p:sp>
    </p:spTree>
    <p:extLst>
      <p:ext uri="{BB962C8B-B14F-4D97-AF65-F5344CB8AC3E}">
        <p14:creationId xmlns:p14="http://schemas.microsoft.com/office/powerpoint/2010/main" val="292291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What is Google </a:t>
            </a:r>
            <a:r>
              <a:rPr lang="en-US" sz="4000" dirty="0" err="1">
                <a:solidFill>
                  <a:srgbClr val="059033"/>
                </a:solidFill>
                <a:latin typeface="Times New Roman" charset="0"/>
                <a:ea typeface="ＭＳ Ｐゴシック" charset="0"/>
              </a:rPr>
              <a:t>Colab</a:t>
            </a:r>
            <a:r>
              <a:rPr lang="en-US" sz="4000" dirty="0">
                <a:solidFill>
                  <a:srgbClr val="059033"/>
                </a:solidFill>
                <a:latin typeface="Times New Roman" charset="0"/>
                <a:ea typeface="ＭＳ Ｐゴシック" charset="0"/>
              </a:rPr>
              <a: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12</a:t>
            </a:fld>
            <a:endParaRPr lang="en-US"/>
          </a:p>
        </p:txBody>
      </p:sp>
      <p:sp>
        <p:nvSpPr>
          <p:cNvPr id="9" name="TextBox 8">
            <a:extLst>
              <a:ext uri="{FF2B5EF4-FFF2-40B4-BE49-F238E27FC236}">
                <a16:creationId xmlns:a16="http://schemas.microsoft.com/office/drawing/2014/main" id="{7B4DF3C0-09D4-429F-9C48-60DECB42D787}"/>
              </a:ext>
            </a:extLst>
          </p:cNvPr>
          <p:cNvSpPr txBox="1"/>
          <p:nvPr/>
        </p:nvSpPr>
        <p:spPr>
          <a:xfrm>
            <a:off x="1689154" y="1871865"/>
            <a:ext cx="9147459" cy="2554545"/>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Write and execute code in Python</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Document your code that supports mathematical equations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Create/Upload/Share notebooks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Import/Save notebooks from/to Google Drive</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Import/Publish notebooks from GitHub</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Import external datasets e.g. from Kaggle</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Integrate </a:t>
            </a: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TensorFlow, Keras, OpenCV</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Free Cloud service with free GPU</a:t>
            </a:r>
          </a:p>
        </p:txBody>
      </p:sp>
    </p:spTree>
    <p:extLst>
      <p:ext uri="{BB962C8B-B14F-4D97-AF65-F5344CB8AC3E}">
        <p14:creationId xmlns:p14="http://schemas.microsoft.com/office/powerpoint/2010/main" val="264428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Your First </a:t>
            </a:r>
            <a:r>
              <a:rPr lang="en-US" sz="4000" dirty="0" err="1">
                <a:solidFill>
                  <a:srgbClr val="059033"/>
                </a:solidFill>
                <a:latin typeface="Times New Roman" charset="0"/>
                <a:ea typeface="ＭＳ Ｐゴシック" charset="0"/>
              </a:rPr>
              <a:t>Colab</a:t>
            </a:r>
            <a:r>
              <a:rPr lang="en-US" sz="4000" dirty="0">
                <a:solidFill>
                  <a:srgbClr val="059033"/>
                </a:solidFill>
                <a:latin typeface="Times New Roman" charset="0"/>
                <a:ea typeface="ＭＳ Ｐゴシック" charset="0"/>
              </a:rPr>
              <a:t> Notebook</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13</a:t>
            </a:fld>
            <a:endParaRPr lang="en-US"/>
          </a:p>
        </p:txBody>
      </p:sp>
      <p:sp>
        <p:nvSpPr>
          <p:cNvPr id="9" name="TextBox 8">
            <a:extLst>
              <a:ext uri="{FF2B5EF4-FFF2-40B4-BE49-F238E27FC236}">
                <a16:creationId xmlns:a16="http://schemas.microsoft.com/office/drawing/2014/main" id="{0E80A12F-6B95-45CB-8974-A1E6F4FB2CA4}"/>
              </a:ext>
            </a:extLst>
          </p:cNvPr>
          <p:cNvSpPr txBox="1"/>
          <p:nvPr/>
        </p:nvSpPr>
        <p:spPr>
          <a:xfrm>
            <a:off x="223520" y="1605976"/>
            <a:ext cx="11744960" cy="1631216"/>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Step 1 − Open the following URL in your browser − https://colab.research.google.com Your browser would display the following screen (assuming that you are logged into your Google Drive) </a:t>
            </a: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Step 2 − Click on the NEW PYTHON 3 NOTEBOOK link at the bottom of the screen. A new notebook would open up as shown in the screen below.</a:t>
            </a:r>
          </a:p>
        </p:txBody>
      </p:sp>
      <p:pic>
        <p:nvPicPr>
          <p:cNvPr id="10" name="Picture 9">
            <a:extLst>
              <a:ext uri="{FF2B5EF4-FFF2-40B4-BE49-F238E27FC236}">
                <a16:creationId xmlns:a16="http://schemas.microsoft.com/office/drawing/2014/main" id="{D53BAFEC-4CA6-4BB1-A9F2-81ED13D8912A}"/>
              </a:ext>
            </a:extLst>
          </p:cNvPr>
          <p:cNvPicPr>
            <a:picLocks noChangeAspect="1"/>
          </p:cNvPicPr>
          <p:nvPr/>
        </p:nvPicPr>
        <p:blipFill>
          <a:blip r:embed="rId4"/>
          <a:stretch>
            <a:fillRect/>
          </a:stretch>
        </p:blipFill>
        <p:spPr>
          <a:xfrm>
            <a:off x="670065" y="3429000"/>
            <a:ext cx="4461301" cy="2490893"/>
          </a:xfrm>
          <a:prstGeom prst="rect">
            <a:avLst/>
          </a:prstGeom>
        </p:spPr>
      </p:pic>
      <p:pic>
        <p:nvPicPr>
          <p:cNvPr id="11" name="Picture 10">
            <a:extLst>
              <a:ext uri="{FF2B5EF4-FFF2-40B4-BE49-F238E27FC236}">
                <a16:creationId xmlns:a16="http://schemas.microsoft.com/office/drawing/2014/main" id="{8055852B-168E-4718-9F09-3982051FC268}"/>
              </a:ext>
            </a:extLst>
          </p:cNvPr>
          <p:cNvPicPr>
            <a:picLocks noChangeAspect="1"/>
          </p:cNvPicPr>
          <p:nvPr/>
        </p:nvPicPr>
        <p:blipFill>
          <a:blip r:embed="rId5"/>
          <a:stretch>
            <a:fillRect/>
          </a:stretch>
        </p:blipFill>
        <p:spPr>
          <a:xfrm>
            <a:off x="5638800" y="3676244"/>
            <a:ext cx="5715000" cy="1905000"/>
          </a:xfrm>
          <a:prstGeom prst="rect">
            <a:avLst/>
          </a:prstGeom>
        </p:spPr>
      </p:pic>
    </p:spTree>
    <p:extLst>
      <p:ext uri="{BB962C8B-B14F-4D97-AF65-F5344CB8AC3E}">
        <p14:creationId xmlns:p14="http://schemas.microsoft.com/office/powerpoint/2010/main" val="219403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Your First </a:t>
            </a:r>
            <a:r>
              <a:rPr lang="en-US" sz="4000" dirty="0" err="1">
                <a:solidFill>
                  <a:srgbClr val="059033"/>
                </a:solidFill>
                <a:latin typeface="Times New Roman" charset="0"/>
                <a:ea typeface="ＭＳ Ｐゴシック" charset="0"/>
              </a:rPr>
              <a:t>Colab</a:t>
            </a:r>
            <a:r>
              <a:rPr lang="en-US" sz="4000" dirty="0">
                <a:solidFill>
                  <a:srgbClr val="059033"/>
                </a:solidFill>
                <a:latin typeface="Times New Roman" charset="0"/>
                <a:ea typeface="ＭＳ Ｐゴシック" charset="0"/>
              </a:rPr>
              <a:t> Notebook</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14</a:t>
            </a:fld>
            <a:endParaRPr lang="en-US"/>
          </a:p>
        </p:txBody>
      </p:sp>
      <p:sp>
        <p:nvSpPr>
          <p:cNvPr id="12" name="TextBox 11">
            <a:extLst>
              <a:ext uri="{FF2B5EF4-FFF2-40B4-BE49-F238E27FC236}">
                <a16:creationId xmlns:a16="http://schemas.microsoft.com/office/drawing/2014/main" id="{538F1E24-F8CB-4825-A0CC-00DEA1715419}"/>
              </a:ext>
            </a:extLst>
          </p:cNvPr>
          <p:cNvSpPr txBox="1"/>
          <p:nvPr/>
        </p:nvSpPr>
        <p:spPr>
          <a:xfrm>
            <a:off x="223520" y="2405837"/>
            <a:ext cx="11744960" cy="2554545"/>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Entering Code</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Executing Code</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Adding Code Cells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Run All</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Changing Cell Order</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Deleting Cell</a:t>
            </a: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D467104-250F-45F4-954E-915E12EC5F1B}"/>
              </a:ext>
            </a:extLst>
          </p:cNvPr>
          <p:cNvPicPr>
            <a:picLocks noChangeAspect="1"/>
          </p:cNvPicPr>
          <p:nvPr/>
        </p:nvPicPr>
        <p:blipFill>
          <a:blip r:embed="rId4"/>
          <a:stretch>
            <a:fillRect/>
          </a:stretch>
        </p:blipFill>
        <p:spPr>
          <a:xfrm>
            <a:off x="3238128" y="1416765"/>
            <a:ext cx="4087579" cy="1478341"/>
          </a:xfrm>
          <a:prstGeom prst="rect">
            <a:avLst/>
          </a:prstGeom>
        </p:spPr>
      </p:pic>
      <p:pic>
        <p:nvPicPr>
          <p:cNvPr id="14" name="Picture 13">
            <a:extLst>
              <a:ext uri="{FF2B5EF4-FFF2-40B4-BE49-F238E27FC236}">
                <a16:creationId xmlns:a16="http://schemas.microsoft.com/office/drawing/2014/main" id="{3C05FAE0-EDE0-4461-AA8B-BADD485959B5}"/>
              </a:ext>
            </a:extLst>
          </p:cNvPr>
          <p:cNvPicPr>
            <a:picLocks noChangeAspect="1"/>
          </p:cNvPicPr>
          <p:nvPr/>
        </p:nvPicPr>
        <p:blipFill>
          <a:blip r:embed="rId5"/>
          <a:stretch>
            <a:fillRect/>
          </a:stretch>
        </p:blipFill>
        <p:spPr>
          <a:xfrm>
            <a:off x="7853428" y="1429714"/>
            <a:ext cx="3649661" cy="1484196"/>
          </a:xfrm>
          <a:prstGeom prst="rect">
            <a:avLst/>
          </a:prstGeom>
        </p:spPr>
      </p:pic>
      <p:pic>
        <p:nvPicPr>
          <p:cNvPr id="15" name="Picture 14">
            <a:extLst>
              <a:ext uri="{FF2B5EF4-FFF2-40B4-BE49-F238E27FC236}">
                <a16:creationId xmlns:a16="http://schemas.microsoft.com/office/drawing/2014/main" id="{0CC956FB-E9F5-4846-AF70-4B488E66C393}"/>
              </a:ext>
            </a:extLst>
          </p:cNvPr>
          <p:cNvPicPr>
            <a:picLocks noChangeAspect="1"/>
          </p:cNvPicPr>
          <p:nvPr/>
        </p:nvPicPr>
        <p:blipFill>
          <a:blip r:embed="rId6"/>
          <a:stretch>
            <a:fillRect/>
          </a:stretch>
        </p:blipFill>
        <p:spPr>
          <a:xfrm>
            <a:off x="3251489" y="2950291"/>
            <a:ext cx="4060855" cy="1526247"/>
          </a:xfrm>
          <a:prstGeom prst="rect">
            <a:avLst/>
          </a:prstGeom>
        </p:spPr>
      </p:pic>
      <p:pic>
        <p:nvPicPr>
          <p:cNvPr id="16" name="Picture 15">
            <a:extLst>
              <a:ext uri="{FF2B5EF4-FFF2-40B4-BE49-F238E27FC236}">
                <a16:creationId xmlns:a16="http://schemas.microsoft.com/office/drawing/2014/main" id="{1972AA0F-C0BF-484F-950C-979F99EE5839}"/>
              </a:ext>
            </a:extLst>
          </p:cNvPr>
          <p:cNvPicPr>
            <a:picLocks noChangeAspect="1"/>
          </p:cNvPicPr>
          <p:nvPr/>
        </p:nvPicPr>
        <p:blipFill>
          <a:blip r:embed="rId7"/>
          <a:stretch>
            <a:fillRect/>
          </a:stretch>
        </p:blipFill>
        <p:spPr>
          <a:xfrm>
            <a:off x="7853428" y="3043258"/>
            <a:ext cx="3576731" cy="1801665"/>
          </a:xfrm>
          <a:prstGeom prst="rect">
            <a:avLst/>
          </a:prstGeom>
        </p:spPr>
      </p:pic>
      <p:pic>
        <p:nvPicPr>
          <p:cNvPr id="17" name="Picture 16">
            <a:extLst>
              <a:ext uri="{FF2B5EF4-FFF2-40B4-BE49-F238E27FC236}">
                <a16:creationId xmlns:a16="http://schemas.microsoft.com/office/drawing/2014/main" id="{9BA786E5-3507-442E-BBE7-9688B2210245}"/>
              </a:ext>
            </a:extLst>
          </p:cNvPr>
          <p:cNvPicPr>
            <a:picLocks noChangeAspect="1"/>
          </p:cNvPicPr>
          <p:nvPr/>
        </p:nvPicPr>
        <p:blipFill>
          <a:blip r:embed="rId8"/>
          <a:stretch>
            <a:fillRect/>
          </a:stretch>
        </p:blipFill>
        <p:spPr>
          <a:xfrm>
            <a:off x="3253439" y="4699500"/>
            <a:ext cx="4072268" cy="1147022"/>
          </a:xfrm>
          <a:prstGeom prst="rect">
            <a:avLst/>
          </a:prstGeom>
        </p:spPr>
      </p:pic>
      <p:pic>
        <p:nvPicPr>
          <p:cNvPr id="18" name="Picture 17">
            <a:extLst>
              <a:ext uri="{FF2B5EF4-FFF2-40B4-BE49-F238E27FC236}">
                <a16:creationId xmlns:a16="http://schemas.microsoft.com/office/drawing/2014/main" id="{36ABF85A-3C5E-43E9-96AA-0CF5FA1DF72B}"/>
              </a:ext>
            </a:extLst>
          </p:cNvPr>
          <p:cNvPicPr>
            <a:picLocks noChangeAspect="1"/>
          </p:cNvPicPr>
          <p:nvPr/>
        </p:nvPicPr>
        <p:blipFill>
          <a:blip r:embed="rId9"/>
          <a:stretch>
            <a:fillRect/>
          </a:stretch>
        </p:blipFill>
        <p:spPr>
          <a:xfrm>
            <a:off x="7850001" y="4960382"/>
            <a:ext cx="3576731" cy="1722701"/>
          </a:xfrm>
          <a:prstGeom prst="rect">
            <a:avLst/>
          </a:prstGeom>
        </p:spPr>
      </p:pic>
    </p:spTree>
    <p:extLst>
      <p:ext uri="{BB962C8B-B14F-4D97-AF65-F5344CB8AC3E}">
        <p14:creationId xmlns:p14="http://schemas.microsoft.com/office/powerpoint/2010/main" val="477217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Documenting Your Code</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15</a:t>
            </a:fld>
            <a:endParaRPr lang="en-US"/>
          </a:p>
        </p:txBody>
      </p:sp>
      <p:sp>
        <p:nvSpPr>
          <p:cNvPr id="9" name="TextBox 8">
            <a:extLst>
              <a:ext uri="{FF2B5EF4-FFF2-40B4-BE49-F238E27FC236}">
                <a16:creationId xmlns:a16="http://schemas.microsoft.com/office/drawing/2014/main" id="{BABC2829-3E80-4CDB-8AE3-D8069996B902}"/>
              </a:ext>
            </a:extLst>
          </p:cNvPr>
          <p:cNvSpPr txBox="1"/>
          <p:nvPr/>
        </p:nvSpPr>
        <p:spPr>
          <a:xfrm>
            <a:off x="664501" y="1453411"/>
            <a:ext cx="11744960" cy="1015663"/>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Markdown Examples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Mathematical Equations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Code for Sample Equations</a:t>
            </a:r>
          </a:p>
        </p:txBody>
      </p:sp>
      <p:pic>
        <p:nvPicPr>
          <p:cNvPr id="10" name="Picture 9">
            <a:extLst>
              <a:ext uri="{FF2B5EF4-FFF2-40B4-BE49-F238E27FC236}">
                <a16:creationId xmlns:a16="http://schemas.microsoft.com/office/drawing/2014/main" id="{09FE9318-D60B-401D-95D6-0FFB9350B27A}"/>
              </a:ext>
            </a:extLst>
          </p:cNvPr>
          <p:cNvPicPr>
            <a:picLocks noChangeAspect="1"/>
          </p:cNvPicPr>
          <p:nvPr/>
        </p:nvPicPr>
        <p:blipFill>
          <a:blip r:embed="rId4"/>
          <a:stretch>
            <a:fillRect/>
          </a:stretch>
        </p:blipFill>
        <p:spPr>
          <a:xfrm>
            <a:off x="4963532" y="1235570"/>
            <a:ext cx="5715000" cy="885825"/>
          </a:xfrm>
          <a:prstGeom prst="rect">
            <a:avLst/>
          </a:prstGeom>
        </p:spPr>
      </p:pic>
      <p:pic>
        <p:nvPicPr>
          <p:cNvPr id="11" name="Picture 10">
            <a:extLst>
              <a:ext uri="{FF2B5EF4-FFF2-40B4-BE49-F238E27FC236}">
                <a16:creationId xmlns:a16="http://schemas.microsoft.com/office/drawing/2014/main" id="{83623C99-B6D6-44D4-9CDB-1B3C0023D7DF}"/>
              </a:ext>
            </a:extLst>
          </p:cNvPr>
          <p:cNvPicPr>
            <a:picLocks noChangeAspect="1"/>
          </p:cNvPicPr>
          <p:nvPr/>
        </p:nvPicPr>
        <p:blipFill>
          <a:blip r:embed="rId5"/>
          <a:stretch>
            <a:fillRect/>
          </a:stretch>
        </p:blipFill>
        <p:spPr>
          <a:xfrm>
            <a:off x="4963532" y="2230827"/>
            <a:ext cx="5715000" cy="762000"/>
          </a:xfrm>
          <a:prstGeom prst="rect">
            <a:avLst/>
          </a:prstGeom>
        </p:spPr>
      </p:pic>
      <p:pic>
        <p:nvPicPr>
          <p:cNvPr id="12" name="Picture 11">
            <a:extLst>
              <a:ext uri="{FF2B5EF4-FFF2-40B4-BE49-F238E27FC236}">
                <a16:creationId xmlns:a16="http://schemas.microsoft.com/office/drawing/2014/main" id="{01E17EF7-3F11-44E4-B26D-19C8D1A20AEF}"/>
              </a:ext>
            </a:extLst>
          </p:cNvPr>
          <p:cNvPicPr>
            <a:picLocks noChangeAspect="1"/>
          </p:cNvPicPr>
          <p:nvPr/>
        </p:nvPicPr>
        <p:blipFill>
          <a:blip r:embed="rId6"/>
          <a:stretch>
            <a:fillRect/>
          </a:stretch>
        </p:blipFill>
        <p:spPr>
          <a:xfrm>
            <a:off x="664501" y="3249804"/>
            <a:ext cx="5318457" cy="2799188"/>
          </a:xfrm>
          <a:prstGeom prst="rect">
            <a:avLst/>
          </a:prstGeom>
        </p:spPr>
      </p:pic>
      <p:pic>
        <p:nvPicPr>
          <p:cNvPr id="13" name="Picture 12">
            <a:extLst>
              <a:ext uri="{FF2B5EF4-FFF2-40B4-BE49-F238E27FC236}">
                <a16:creationId xmlns:a16="http://schemas.microsoft.com/office/drawing/2014/main" id="{527A2EC7-2BA1-44FB-BFE7-4D939E1BCCBF}"/>
              </a:ext>
            </a:extLst>
          </p:cNvPr>
          <p:cNvPicPr>
            <a:picLocks noChangeAspect="1"/>
          </p:cNvPicPr>
          <p:nvPr/>
        </p:nvPicPr>
        <p:blipFill>
          <a:blip r:embed="rId7"/>
          <a:stretch>
            <a:fillRect/>
          </a:stretch>
        </p:blipFill>
        <p:spPr>
          <a:xfrm>
            <a:off x="6346689" y="3209483"/>
            <a:ext cx="5027072" cy="2879830"/>
          </a:xfrm>
          <a:prstGeom prst="rect">
            <a:avLst/>
          </a:prstGeom>
        </p:spPr>
      </p:pic>
    </p:spTree>
    <p:extLst>
      <p:ext uri="{BB962C8B-B14F-4D97-AF65-F5344CB8AC3E}">
        <p14:creationId xmlns:p14="http://schemas.microsoft.com/office/powerpoint/2010/main" val="319803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Saving Your Work</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16</a:t>
            </a:fld>
            <a:endParaRPr lang="en-US"/>
          </a:p>
        </p:txBody>
      </p:sp>
      <p:sp>
        <p:nvSpPr>
          <p:cNvPr id="9" name="TextBox 8">
            <a:extLst>
              <a:ext uri="{FF2B5EF4-FFF2-40B4-BE49-F238E27FC236}">
                <a16:creationId xmlns:a16="http://schemas.microsoft.com/office/drawing/2014/main" id="{39DBFBA1-77CF-44A5-A0C7-A9CDD328030D}"/>
              </a:ext>
            </a:extLst>
          </p:cNvPr>
          <p:cNvSpPr txBox="1"/>
          <p:nvPr/>
        </p:nvSpPr>
        <p:spPr>
          <a:xfrm>
            <a:off x="223520" y="1453411"/>
            <a:ext cx="11744960" cy="707886"/>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Saving to Google Drive</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Saving to GitHub</a:t>
            </a:r>
          </a:p>
        </p:txBody>
      </p:sp>
      <p:pic>
        <p:nvPicPr>
          <p:cNvPr id="10" name="Picture 9">
            <a:extLst>
              <a:ext uri="{FF2B5EF4-FFF2-40B4-BE49-F238E27FC236}">
                <a16:creationId xmlns:a16="http://schemas.microsoft.com/office/drawing/2014/main" id="{4841C554-A7FD-45C6-BCCA-E52B798CCBC0}"/>
              </a:ext>
            </a:extLst>
          </p:cNvPr>
          <p:cNvPicPr>
            <a:picLocks noChangeAspect="1"/>
          </p:cNvPicPr>
          <p:nvPr/>
        </p:nvPicPr>
        <p:blipFill>
          <a:blip r:embed="rId4"/>
          <a:stretch>
            <a:fillRect/>
          </a:stretch>
        </p:blipFill>
        <p:spPr>
          <a:xfrm>
            <a:off x="492921" y="2236418"/>
            <a:ext cx="2134160" cy="4044810"/>
          </a:xfrm>
          <a:prstGeom prst="rect">
            <a:avLst/>
          </a:prstGeom>
        </p:spPr>
      </p:pic>
      <p:pic>
        <p:nvPicPr>
          <p:cNvPr id="11" name="Picture 10">
            <a:extLst>
              <a:ext uri="{FF2B5EF4-FFF2-40B4-BE49-F238E27FC236}">
                <a16:creationId xmlns:a16="http://schemas.microsoft.com/office/drawing/2014/main" id="{E4CB9C04-B747-43C6-B77A-DA37A0D8FFD9}"/>
              </a:ext>
            </a:extLst>
          </p:cNvPr>
          <p:cNvPicPr>
            <a:picLocks noChangeAspect="1"/>
          </p:cNvPicPr>
          <p:nvPr/>
        </p:nvPicPr>
        <p:blipFill>
          <a:blip r:embed="rId5"/>
          <a:stretch>
            <a:fillRect/>
          </a:stretch>
        </p:blipFill>
        <p:spPr>
          <a:xfrm>
            <a:off x="3386667" y="1360083"/>
            <a:ext cx="4085984" cy="1366675"/>
          </a:xfrm>
          <a:prstGeom prst="rect">
            <a:avLst/>
          </a:prstGeom>
        </p:spPr>
      </p:pic>
      <p:pic>
        <p:nvPicPr>
          <p:cNvPr id="12" name="Picture 11">
            <a:extLst>
              <a:ext uri="{FF2B5EF4-FFF2-40B4-BE49-F238E27FC236}">
                <a16:creationId xmlns:a16="http://schemas.microsoft.com/office/drawing/2014/main" id="{A7120B9E-146E-4B62-B470-07F649293E30}"/>
              </a:ext>
            </a:extLst>
          </p:cNvPr>
          <p:cNvPicPr>
            <a:picLocks noChangeAspect="1"/>
          </p:cNvPicPr>
          <p:nvPr/>
        </p:nvPicPr>
        <p:blipFill>
          <a:blip r:embed="rId6"/>
          <a:stretch>
            <a:fillRect/>
          </a:stretch>
        </p:blipFill>
        <p:spPr>
          <a:xfrm>
            <a:off x="3386667" y="2941929"/>
            <a:ext cx="3829176" cy="3313153"/>
          </a:xfrm>
          <a:prstGeom prst="rect">
            <a:avLst/>
          </a:prstGeom>
        </p:spPr>
      </p:pic>
      <p:pic>
        <p:nvPicPr>
          <p:cNvPr id="13" name="Picture 12">
            <a:extLst>
              <a:ext uri="{FF2B5EF4-FFF2-40B4-BE49-F238E27FC236}">
                <a16:creationId xmlns:a16="http://schemas.microsoft.com/office/drawing/2014/main" id="{10E426EE-D642-416F-99A5-7C176AFCC2A5}"/>
              </a:ext>
            </a:extLst>
          </p:cNvPr>
          <p:cNvPicPr>
            <a:picLocks noChangeAspect="1"/>
          </p:cNvPicPr>
          <p:nvPr/>
        </p:nvPicPr>
        <p:blipFill>
          <a:blip r:embed="rId7"/>
          <a:stretch>
            <a:fillRect/>
          </a:stretch>
        </p:blipFill>
        <p:spPr>
          <a:xfrm>
            <a:off x="7991923" y="62491"/>
            <a:ext cx="3905771" cy="2190398"/>
          </a:xfrm>
          <a:prstGeom prst="rect">
            <a:avLst/>
          </a:prstGeom>
        </p:spPr>
      </p:pic>
      <p:pic>
        <p:nvPicPr>
          <p:cNvPr id="14" name="Picture 13">
            <a:extLst>
              <a:ext uri="{FF2B5EF4-FFF2-40B4-BE49-F238E27FC236}">
                <a16:creationId xmlns:a16="http://schemas.microsoft.com/office/drawing/2014/main" id="{91316440-DE15-4963-B6C4-A19418A26BA8}"/>
              </a:ext>
            </a:extLst>
          </p:cNvPr>
          <p:cNvPicPr>
            <a:picLocks noChangeAspect="1"/>
          </p:cNvPicPr>
          <p:nvPr/>
        </p:nvPicPr>
        <p:blipFill>
          <a:blip r:embed="rId8"/>
          <a:stretch>
            <a:fillRect/>
          </a:stretch>
        </p:blipFill>
        <p:spPr>
          <a:xfrm>
            <a:off x="7215843" y="4489306"/>
            <a:ext cx="4773764" cy="2017222"/>
          </a:xfrm>
          <a:prstGeom prst="rect">
            <a:avLst/>
          </a:prstGeom>
        </p:spPr>
      </p:pic>
      <p:pic>
        <p:nvPicPr>
          <p:cNvPr id="15" name="Picture 14">
            <a:extLst>
              <a:ext uri="{FF2B5EF4-FFF2-40B4-BE49-F238E27FC236}">
                <a16:creationId xmlns:a16="http://schemas.microsoft.com/office/drawing/2014/main" id="{6D268403-41D1-47BE-B08F-9852B5083CC6}"/>
              </a:ext>
            </a:extLst>
          </p:cNvPr>
          <p:cNvPicPr>
            <a:picLocks noChangeAspect="1"/>
          </p:cNvPicPr>
          <p:nvPr/>
        </p:nvPicPr>
        <p:blipFill>
          <a:blip r:embed="rId9"/>
          <a:stretch>
            <a:fillRect/>
          </a:stretch>
        </p:blipFill>
        <p:spPr>
          <a:xfrm>
            <a:off x="7586133" y="2215668"/>
            <a:ext cx="4204804" cy="2134747"/>
          </a:xfrm>
          <a:prstGeom prst="rect">
            <a:avLst/>
          </a:prstGeom>
        </p:spPr>
      </p:pic>
    </p:spTree>
    <p:extLst>
      <p:ext uri="{BB962C8B-B14F-4D97-AF65-F5344CB8AC3E}">
        <p14:creationId xmlns:p14="http://schemas.microsoft.com/office/powerpoint/2010/main" val="369168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Sharing Notebook</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17</a:t>
            </a:fld>
            <a:endParaRPr lang="en-US"/>
          </a:p>
        </p:txBody>
      </p:sp>
      <p:sp>
        <p:nvSpPr>
          <p:cNvPr id="9" name="TextBox 8">
            <a:extLst>
              <a:ext uri="{FF2B5EF4-FFF2-40B4-BE49-F238E27FC236}">
                <a16:creationId xmlns:a16="http://schemas.microsoft.com/office/drawing/2014/main" id="{2493B8CD-B6BD-4F63-AE10-ED8BFF457BD9}"/>
              </a:ext>
            </a:extLst>
          </p:cNvPr>
          <p:cNvSpPr txBox="1"/>
          <p:nvPr/>
        </p:nvSpPr>
        <p:spPr>
          <a:xfrm>
            <a:off x="223520" y="1453411"/>
            <a:ext cx="11744960" cy="2554545"/>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You may enter the email IDs of people with whom you would like to share the current document. You can set the kind of access by selecting from the three options shown in the above screen.</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Click on the Get shareable link option to get the URL of your notebook. You will find options for whom to share as follows −</a:t>
            </a:r>
          </a:p>
          <a:p>
            <a:pPr marL="914400" lvl="1"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Specified group of people</a:t>
            </a:r>
          </a:p>
          <a:p>
            <a:pPr marL="914400" lvl="1"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Colleagues in your organization</a:t>
            </a:r>
          </a:p>
          <a:p>
            <a:pPr marL="914400" lvl="1"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Anyone with the link</a:t>
            </a:r>
          </a:p>
          <a:p>
            <a:pPr marL="914400" lvl="1"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All public on the web</a:t>
            </a:r>
          </a:p>
        </p:txBody>
      </p:sp>
      <p:pic>
        <p:nvPicPr>
          <p:cNvPr id="10" name="Picture 2" descr="Sharing Notebook">
            <a:extLst>
              <a:ext uri="{FF2B5EF4-FFF2-40B4-BE49-F238E27FC236}">
                <a16:creationId xmlns:a16="http://schemas.microsoft.com/office/drawing/2014/main" id="{F611E405-5EC6-46EB-8587-D5FEC18BC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926" y="2654632"/>
            <a:ext cx="57150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02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Invoking System Commands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18</a:t>
            </a:fld>
            <a:endParaRPr lang="en-US"/>
          </a:p>
        </p:txBody>
      </p:sp>
      <p:sp>
        <p:nvSpPr>
          <p:cNvPr id="9" name="TextBox 8">
            <a:extLst>
              <a:ext uri="{FF2B5EF4-FFF2-40B4-BE49-F238E27FC236}">
                <a16:creationId xmlns:a16="http://schemas.microsoft.com/office/drawing/2014/main" id="{F30EBBBB-641B-4601-AFFD-5E9E15CD5F51}"/>
              </a:ext>
            </a:extLst>
          </p:cNvPr>
          <p:cNvSpPr txBox="1"/>
          <p:nvPr/>
        </p:nvSpPr>
        <p:spPr>
          <a:xfrm>
            <a:off x="223520" y="1195535"/>
            <a:ext cx="11744960" cy="1938992"/>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Simple Commands</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Getting Remote Data</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Cloning Git Repository</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System Aliases: !ls /bin</a:t>
            </a: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580925F-FD69-46CA-AF83-9A6EEB10F7E5}"/>
              </a:ext>
            </a:extLst>
          </p:cNvPr>
          <p:cNvPicPr>
            <a:picLocks noChangeAspect="1"/>
          </p:cNvPicPr>
          <p:nvPr/>
        </p:nvPicPr>
        <p:blipFill>
          <a:blip r:embed="rId4"/>
          <a:stretch>
            <a:fillRect/>
          </a:stretch>
        </p:blipFill>
        <p:spPr>
          <a:xfrm>
            <a:off x="3668792" y="1235570"/>
            <a:ext cx="4854416" cy="1416839"/>
          </a:xfrm>
          <a:prstGeom prst="rect">
            <a:avLst/>
          </a:prstGeom>
        </p:spPr>
      </p:pic>
      <p:pic>
        <p:nvPicPr>
          <p:cNvPr id="11" name="Picture 10">
            <a:extLst>
              <a:ext uri="{FF2B5EF4-FFF2-40B4-BE49-F238E27FC236}">
                <a16:creationId xmlns:a16="http://schemas.microsoft.com/office/drawing/2014/main" id="{2A87BF2B-F69F-49A6-A6EE-214306908A20}"/>
              </a:ext>
            </a:extLst>
          </p:cNvPr>
          <p:cNvPicPr>
            <a:picLocks noChangeAspect="1"/>
          </p:cNvPicPr>
          <p:nvPr/>
        </p:nvPicPr>
        <p:blipFill>
          <a:blip r:embed="rId5"/>
          <a:stretch>
            <a:fillRect/>
          </a:stretch>
        </p:blipFill>
        <p:spPr>
          <a:xfrm>
            <a:off x="81280" y="2838974"/>
            <a:ext cx="8330807" cy="1727994"/>
          </a:xfrm>
          <a:prstGeom prst="rect">
            <a:avLst/>
          </a:prstGeom>
        </p:spPr>
      </p:pic>
      <p:pic>
        <p:nvPicPr>
          <p:cNvPr id="12" name="Picture 11">
            <a:extLst>
              <a:ext uri="{FF2B5EF4-FFF2-40B4-BE49-F238E27FC236}">
                <a16:creationId xmlns:a16="http://schemas.microsoft.com/office/drawing/2014/main" id="{72E094A2-8626-4A35-BA9A-DD07504D3F4C}"/>
              </a:ext>
            </a:extLst>
          </p:cNvPr>
          <p:cNvPicPr>
            <a:picLocks noChangeAspect="1"/>
          </p:cNvPicPr>
          <p:nvPr/>
        </p:nvPicPr>
        <p:blipFill>
          <a:blip r:embed="rId6"/>
          <a:stretch>
            <a:fillRect/>
          </a:stretch>
        </p:blipFill>
        <p:spPr>
          <a:xfrm>
            <a:off x="1220236" y="4566968"/>
            <a:ext cx="5087514" cy="2138584"/>
          </a:xfrm>
          <a:prstGeom prst="rect">
            <a:avLst/>
          </a:prstGeom>
        </p:spPr>
      </p:pic>
      <p:pic>
        <p:nvPicPr>
          <p:cNvPr id="13" name="Picture 12">
            <a:extLst>
              <a:ext uri="{FF2B5EF4-FFF2-40B4-BE49-F238E27FC236}">
                <a16:creationId xmlns:a16="http://schemas.microsoft.com/office/drawing/2014/main" id="{9CB4C8B3-02F1-4520-86C3-DBAD224A8689}"/>
              </a:ext>
            </a:extLst>
          </p:cNvPr>
          <p:cNvPicPr>
            <a:picLocks noChangeAspect="1"/>
          </p:cNvPicPr>
          <p:nvPr/>
        </p:nvPicPr>
        <p:blipFill>
          <a:blip r:embed="rId7"/>
          <a:stretch>
            <a:fillRect/>
          </a:stretch>
        </p:blipFill>
        <p:spPr>
          <a:xfrm>
            <a:off x="6612665" y="3769695"/>
            <a:ext cx="5355815" cy="2822659"/>
          </a:xfrm>
          <a:prstGeom prst="rect">
            <a:avLst/>
          </a:prstGeom>
        </p:spPr>
      </p:pic>
    </p:spTree>
    <p:extLst>
      <p:ext uri="{BB962C8B-B14F-4D97-AF65-F5344CB8AC3E}">
        <p14:creationId xmlns:p14="http://schemas.microsoft.com/office/powerpoint/2010/main" val="2834358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Executing External Python Files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19</a:t>
            </a:fld>
            <a:endParaRPr lang="en-US"/>
          </a:p>
        </p:txBody>
      </p:sp>
      <p:sp>
        <p:nvSpPr>
          <p:cNvPr id="9" name="TextBox 8">
            <a:extLst>
              <a:ext uri="{FF2B5EF4-FFF2-40B4-BE49-F238E27FC236}">
                <a16:creationId xmlns:a16="http://schemas.microsoft.com/office/drawing/2014/main" id="{6EDFA347-28F9-460D-B246-6D874170A666}"/>
              </a:ext>
            </a:extLst>
          </p:cNvPr>
          <p:cNvSpPr txBox="1"/>
          <p:nvPr/>
        </p:nvSpPr>
        <p:spPr>
          <a:xfrm>
            <a:off x="223520" y="1235570"/>
            <a:ext cx="11744960" cy="1138773"/>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Mounting Drive: Tools / Command palette</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Type a few letters like “m” in the search box to locate the mount command. Select Mount Drive command from the list. The following code would be inserted in your Code cell.</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If you run this code, you will be asked to enter the authentication code. The corresponding screen looks as shown below −</a:t>
            </a:r>
          </a:p>
        </p:txBody>
      </p:sp>
      <p:pic>
        <p:nvPicPr>
          <p:cNvPr id="10" name="Picture 9">
            <a:extLst>
              <a:ext uri="{FF2B5EF4-FFF2-40B4-BE49-F238E27FC236}">
                <a16:creationId xmlns:a16="http://schemas.microsoft.com/office/drawing/2014/main" id="{51497A1E-B6BE-4E60-8A3A-3CD56611AE5A}"/>
              </a:ext>
            </a:extLst>
          </p:cNvPr>
          <p:cNvPicPr>
            <a:picLocks noChangeAspect="1"/>
          </p:cNvPicPr>
          <p:nvPr/>
        </p:nvPicPr>
        <p:blipFill>
          <a:blip r:embed="rId4"/>
          <a:stretch>
            <a:fillRect/>
          </a:stretch>
        </p:blipFill>
        <p:spPr>
          <a:xfrm>
            <a:off x="670066" y="2976218"/>
            <a:ext cx="4710924" cy="3487820"/>
          </a:xfrm>
          <a:prstGeom prst="rect">
            <a:avLst/>
          </a:prstGeom>
        </p:spPr>
      </p:pic>
      <p:pic>
        <p:nvPicPr>
          <p:cNvPr id="11" name="Picture 10">
            <a:extLst>
              <a:ext uri="{FF2B5EF4-FFF2-40B4-BE49-F238E27FC236}">
                <a16:creationId xmlns:a16="http://schemas.microsoft.com/office/drawing/2014/main" id="{1A07F1A5-333E-4945-BC96-48B4BBB6ED5B}"/>
              </a:ext>
            </a:extLst>
          </p:cNvPr>
          <p:cNvPicPr>
            <a:picLocks noChangeAspect="1"/>
          </p:cNvPicPr>
          <p:nvPr/>
        </p:nvPicPr>
        <p:blipFill>
          <a:blip r:embed="rId5"/>
          <a:stretch>
            <a:fillRect/>
          </a:stretch>
        </p:blipFill>
        <p:spPr>
          <a:xfrm>
            <a:off x="5753100" y="3685332"/>
            <a:ext cx="5715000" cy="1009650"/>
          </a:xfrm>
          <a:prstGeom prst="rect">
            <a:avLst/>
          </a:prstGeom>
        </p:spPr>
      </p:pic>
    </p:spTree>
    <p:extLst>
      <p:ext uri="{BB962C8B-B14F-4D97-AF65-F5344CB8AC3E}">
        <p14:creationId xmlns:p14="http://schemas.microsoft.com/office/powerpoint/2010/main" val="306833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100524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Executing External Python Files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20</a:t>
            </a:fld>
            <a:endParaRPr lang="en-US"/>
          </a:p>
        </p:txBody>
      </p:sp>
      <p:sp>
        <p:nvSpPr>
          <p:cNvPr id="12" name="TextBox 11">
            <a:extLst>
              <a:ext uri="{FF2B5EF4-FFF2-40B4-BE49-F238E27FC236}">
                <a16:creationId xmlns:a16="http://schemas.microsoft.com/office/drawing/2014/main" id="{68568F3C-DBE0-4E4B-9F04-718A40EAF3AE}"/>
              </a:ext>
            </a:extLst>
          </p:cNvPr>
          <p:cNvSpPr txBox="1"/>
          <p:nvPr/>
        </p:nvSpPr>
        <p:spPr>
          <a:xfrm>
            <a:off x="223519" y="1235570"/>
            <a:ext cx="11871203" cy="1631216"/>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Mounting Drive: Tools / Command palette</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Open the above URL in your browser. You will be asked to login to your Google account. Now, you will see the following screen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If you grant the permissions, you will receive your code as follows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Cut-n-paste this code in the Code cell and hit ENTER. After a while, the drive will be mounted as seen in the screenshot below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Now, you are ready to use the contents of your drive in </a:t>
            </a:r>
            <a:r>
              <a:rPr lang="en-US" sz="1600" dirty="0" err="1">
                <a:latin typeface="Times New Roman" panose="02020603050405020304" pitchFamily="18" charset="0"/>
                <a:cs typeface="Times New Roman" panose="02020603050405020304" pitchFamily="18" charset="0"/>
              </a:rPr>
              <a:t>Colab</a:t>
            </a:r>
            <a:r>
              <a:rPr lang="en-US" sz="1600" dirty="0">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77316A7-F135-4F80-9111-C3FCF718F888}"/>
              </a:ext>
            </a:extLst>
          </p:cNvPr>
          <p:cNvPicPr>
            <a:picLocks noChangeAspect="1"/>
          </p:cNvPicPr>
          <p:nvPr/>
        </p:nvPicPr>
        <p:blipFill>
          <a:blip r:embed="rId4"/>
          <a:stretch>
            <a:fillRect/>
          </a:stretch>
        </p:blipFill>
        <p:spPr>
          <a:xfrm>
            <a:off x="1175751" y="2669252"/>
            <a:ext cx="1868195" cy="3636464"/>
          </a:xfrm>
          <a:prstGeom prst="rect">
            <a:avLst/>
          </a:prstGeom>
        </p:spPr>
      </p:pic>
      <p:pic>
        <p:nvPicPr>
          <p:cNvPr id="14" name="Picture 13">
            <a:extLst>
              <a:ext uri="{FF2B5EF4-FFF2-40B4-BE49-F238E27FC236}">
                <a16:creationId xmlns:a16="http://schemas.microsoft.com/office/drawing/2014/main" id="{D9FD456E-7E37-47CE-8BD5-2E87542A9C40}"/>
              </a:ext>
            </a:extLst>
          </p:cNvPr>
          <p:cNvPicPr>
            <a:picLocks noChangeAspect="1"/>
          </p:cNvPicPr>
          <p:nvPr/>
        </p:nvPicPr>
        <p:blipFill>
          <a:blip r:embed="rId5"/>
          <a:stretch>
            <a:fillRect/>
          </a:stretch>
        </p:blipFill>
        <p:spPr>
          <a:xfrm>
            <a:off x="4039807" y="2810178"/>
            <a:ext cx="4238625" cy="2028825"/>
          </a:xfrm>
          <a:prstGeom prst="rect">
            <a:avLst/>
          </a:prstGeom>
        </p:spPr>
      </p:pic>
      <p:pic>
        <p:nvPicPr>
          <p:cNvPr id="15" name="Picture 14">
            <a:extLst>
              <a:ext uri="{FF2B5EF4-FFF2-40B4-BE49-F238E27FC236}">
                <a16:creationId xmlns:a16="http://schemas.microsoft.com/office/drawing/2014/main" id="{41AB0ACF-1390-4895-87CF-234E447C3704}"/>
              </a:ext>
            </a:extLst>
          </p:cNvPr>
          <p:cNvPicPr>
            <a:picLocks noChangeAspect="1"/>
          </p:cNvPicPr>
          <p:nvPr/>
        </p:nvPicPr>
        <p:blipFill>
          <a:blip r:embed="rId6"/>
          <a:stretch>
            <a:fillRect/>
          </a:stretch>
        </p:blipFill>
        <p:spPr>
          <a:xfrm>
            <a:off x="3433054" y="5188282"/>
            <a:ext cx="5715000" cy="1066800"/>
          </a:xfrm>
          <a:prstGeom prst="rect">
            <a:avLst/>
          </a:prstGeom>
        </p:spPr>
      </p:pic>
    </p:spTree>
    <p:extLst>
      <p:ext uri="{BB962C8B-B14F-4D97-AF65-F5344CB8AC3E}">
        <p14:creationId xmlns:p14="http://schemas.microsoft.com/office/powerpoint/2010/main" val="270331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Executing External Python Files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21</a:t>
            </a:fld>
            <a:endParaRPr lang="en-US"/>
          </a:p>
        </p:txBody>
      </p:sp>
      <p:sp>
        <p:nvSpPr>
          <p:cNvPr id="12" name="TextBox 11">
            <a:extLst>
              <a:ext uri="{FF2B5EF4-FFF2-40B4-BE49-F238E27FC236}">
                <a16:creationId xmlns:a16="http://schemas.microsoft.com/office/drawing/2014/main" id="{C0444466-E1DF-4B8C-AC55-D87EC9B0A592}"/>
              </a:ext>
            </a:extLst>
          </p:cNvPr>
          <p:cNvSpPr txBox="1"/>
          <p:nvPr/>
        </p:nvSpPr>
        <p:spPr>
          <a:xfrm>
            <a:off x="223520" y="1235570"/>
            <a:ext cx="10801162" cy="2923877"/>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Listing Drive Contents</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You can list the contents of the drive using the ls command as follows − [!ls "/content/drive/My Drive/</a:t>
            </a:r>
            <a:r>
              <a:rPr lang="en-US" sz="1600" dirty="0" err="1">
                <a:latin typeface="Times New Roman" panose="02020603050405020304" pitchFamily="18" charset="0"/>
                <a:cs typeface="Times New Roman" panose="02020603050405020304" pitchFamily="18" charset="0"/>
              </a:rPr>
              <a:t>Colab</a:t>
            </a:r>
            <a:r>
              <a:rPr lang="en-US" sz="1600" dirty="0">
                <a:latin typeface="Times New Roman" panose="02020603050405020304" pitchFamily="18" charset="0"/>
                <a:cs typeface="Times New Roman" panose="02020603050405020304" pitchFamily="18" charset="0"/>
              </a:rPr>
              <a:t> Notebooks"]</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command will list the contents of your </a:t>
            </a:r>
            <a:r>
              <a:rPr lang="en-US" sz="1600" dirty="0" err="1">
                <a:latin typeface="Times New Roman" panose="02020603050405020304" pitchFamily="18" charset="0"/>
                <a:cs typeface="Times New Roman" panose="02020603050405020304" pitchFamily="18" charset="0"/>
              </a:rPr>
              <a:t>Colab</a:t>
            </a:r>
            <a:r>
              <a:rPr lang="en-US" sz="1600" dirty="0">
                <a:latin typeface="Times New Roman" panose="02020603050405020304" pitchFamily="18" charset="0"/>
                <a:cs typeface="Times New Roman" panose="02020603050405020304" pitchFamily="18" charset="0"/>
              </a:rPr>
              <a:t> Notebooks folder. The sample output of my drive contents are shown here − [</a:t>
            </a:r>
            <a:r>
              <a:rPr lang="en-US" sz="1600" dirty="0" err="1">
                <a:latin typeface="Times New Roman" panose="02020603050405020304" pitchFamily="18" charset="0"/>
                <a:cs typeface="Times New Roman" panose="02020603050405020304" pitchFamily="18" charset="0"/>
              </a:rPr>
              <a:t>Greeting.ipynb</a:t>
            </a:r>
            <a:r>
              <a:rPr lang="en-US" sz="1600" dirty="0">
                <a:latin typeface="Times New Roman" panose="02020603050405020304" pitchFamily="18" charset="0"/>
                <a:cs typeface="Times New Roman" panose="02020603050405020304" pitchFamily="18" charset="0"/>
              </a:rPr>
              <a:t> hello.py </a:t>
            </a:r>
            <a:r>
              <a:rPr lang="en-US" sz="1600" dirty="0" err="1">
                <a:latin typeface="Times New Roman" panose="02020603050405020304" pitchFamily="18" charset="0"/>
                <a:cs typeface="Times New Roman" panose="02020603050405020304" pitchFamily="18" charset="0"/>
              </a:rPr>
              <a:t>LogisticRegressionCensusData.ipynb</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LogisticRegressionDigitalOcean.ipynb</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MyFirstColabNotebook.ipynb</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SamplePlot.ipynb</a:t>
            </a:r>
            <a:r>
              <a:rPr lang="en-US" sz="16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Running Python Code</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Now, let us say that you want to run a Python file called hello.py stored in your Google Drive. Type the following command in the Code cell − [!python3 "/content/drive/My Drive/</a:t>
            </a:r>
            <a:r>
              <a:rPr lang="en-US" sz="1600" dirty="0" err="1">
                <a:latin typeface="Times New Roman" panose="02020603050405020304" pitchFamily="18" charset="0"/>
                <a:cs typeface="Times New Roman" panose="02020603050405020304" pitchFamily="18" charset="0"/>
              </a:rPr>
              <a:t>Colab</a:t>
            </a:r>
            <a:r>
              <a:rPr lang="en-US" sz="1600" dirty="0">
                <a:latin typeface="Times New Roman" panose="02020603050405020304" pitchFamily="18" charset="0"/>
                <a:cs typeface="Times New Roman" panose="02020603050405020304" pitchFamily="18" charset="0"/>
              </a:rPr>
              <a:t> Notebooks/hello.py"]</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contents of hello.py are given here for your reference − [print("Welcome to </a:t>
            </a:r>
            <a:r>
              <a:rPr lang="en-US" sz="1600" dirty="0" err="1">
                <a:latin typeface="Times New Roman" panose="02020603050405020304" pitchFamily="18" charset="0"/>
                <a:cs typeface="Times New Roman" panose="02020603050405020304" pitchFamily="18" charset="0"/>
              </a:rPr>
              <a:t>TutorialsPoint</a:t>
            </a:r>
            <a:r>
              <a:rPr lang="en-US" sz="1600" dirty="0">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You will now see the following output − [Welcome to </a:t>
            </a:r>
            <a:r>
              <a:rPr lang="en-US" sz="1600" dirty="0" err="1">
                <a:latin typeface="Times New Roman" panose="02020603050405020304" pitchFamily="18" charset="0"/>
                <a:cs typeface="Times New Roman" panose="02020603050405020304" pitchFamily="18" charset="0"/>
              </a:rPr>
              <a:t>TutorialsPoint</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6407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Graphical Outputs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22</a:t>
            </a:fld>
            <a:endParaRPr lang="en-US"/>
          </a:p>
        </p:txBody>
      </p:sp>
      <p:sp>
        <p:nvSpPr>
          <p:cNvPr id="9" name="TextBox 8">
            <a:extLst>
              <a:ext uri="{FF2B5EF4-FFF2-40B4-BE49-F238E27FC236}">
                <a16:creationId xmlns:a16="http://schemas.microsoft.com/office/drawing/2014/main" id="{4F721473-7B10-4885-B623-CF03C36BC068}"/>
              </a:ext>
            </a:extLst>
          </p:cNvPr>
          <p:cNvSpPr txBox="1"/>
          <p:nvPr/>
        </p:nvSpPr>
        <p:spPr>
          <a:xfrm>
            <a:off x="223519" y="1235570"/>
            <a:ext cx="11871203" cy="400110"/>
          </a:xfrm>
          <a:prstGeom prst="rect">
            <a:avLst/>
          </a:prstGeom>
          <a:noFill/>
        </p:spPr>
        <p:txBody>
          <a:bodyPr wrap="square" rtlCol="0">
            <a:spAutoFit/>
          </a:bodyPr>
          <a:lstStyle/>
          <a:p>
            <a:pPr marL="457200" indent="-4572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also supports rich outputs such as charts. </a:t>
            </a:r>
            <a:endParaRPr lang="en-US"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961DF15-E64F-4E92-AD2C-B9E4FF04EC24}"/>
              </a:ext>
            </a:extLst>
          </p:cNvPr>
          <p:cNvPicPr>
            <a:picLocks noChangeAspect="1"/>
          </p:cNvPicPr>
          <p:nvPr/>
        </p:nvPicPr>
        <p:blipFill>
          <a:blip r:embed="rId4"/>
          <a:stretch>
            <a:fillRect/>
          </a:stretch>
        </p:blipFill>
        <p:spPr>
          <a:xfrm>
            <a:off x="3402796" y="1745112"/>
            <a:ext cx="5512647" cy="4468585"/>
          </a:xfrm>
          <a:prstGeom prst="rect">
            <a:avLst/>
          </a:prstGeom>
        </p:spPr>
      </p:pic>
    </p:spTree>
    <p:extLst>
      <p:ext uri="{BB962C8B-B14F-4D97-AF65-F5344CB8AC3E}">
        <p14:creationId xmlns:p14="http://schemas.microsoft.com/office/powerpoint/2010/main" val="285212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Code Editing Help</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23</a:t>
            </a:fld>
            <a:endParaRPr lang="en-US"/>
          </a:p>
        </p:txBody>
      </p:sp>
      <p:sp>
        <p:nvSpPr>
          <p:cNvPr id="9" name="TextBox 8">
            <a:extLst>
              <a:ext uri="{FF2B5EF4-FFF2-40B4-BE49-F238E27FC236}">
                <a16:creationId xmlns:a16="http://schemas.microsoft.com/office/drawing/2014/main" id="{9F0F799D-6C98-4755-8849-E55BA8FB7302}"/>
              </a:ext>
            </a:extLst>
          </p:cNvPr>
          <p:cNvSpPr txBox="1"/>
          <p:nvPr/>
        </p:nvSpPr>
        <p:spPr>
          <a:xfrm>
            <a:off x="217034" y="1143231"/>
            <a:ext cx="11871203" cy="1569660"/>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Function List</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Step 1 − Open a new notebook and type in the following code in the Code cell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Step 2 − Run the code by clicking on the Run icon in the left panel of the Code cell. Add another Code cell and type in the following code −</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Function Documentation</a:t>
            </a:r>
          </a:p>
          <a:p>
            <a:pPr marL="914400" lvl="1" indent="-457200">
              <a:buFont typeface="Wingdings" panose="05000000000000000000" pitchFamily="2" charset="2"/>
              <a:buChar char="Ø"/>
            </a:pPr>
            <a:r>
              <a:rPr lang="en-US" sz="1600" dirty="0" err="1">
                <a:latin typeface="Times New Roman" panose="02020603050405020304" pitchFamily="18" charset="0"/>
                <a:cs typeface="Times New Roman" panose="02020603050405020304" pitchFamily="18" charset="0"/>
              </a:rPr>
              <a:t>Colab</a:t>
            </a:r>
            <a:r>
              <a:rPr lang="en-US" sz="1600" dirty="0">
                <a:latin typeface="Times New Roman" panose="02020603050405020304" pitchFamily="18" charset="0"/>
                <a:cs typeface="Times New Roman" panose="02020603050405020304" pitchFamily="18" charset="0"/>
              </a:rPr>
              <a:t> gives you the documentation on any function or class as a context-sensitive help.</a:t>
            </a:r>
          </a:p>
        </p:txBody>
      </p:sp>
      <p:pic>
        <p:nvPicPr>
          <p:cNvPr id="10" name="Picture 9">
            <a:extLst>
              <a:ext uri="{FF2B5EF4-FFF2-40B4-BE49-F238E27FC236}">
                <a16:creationId xmlns:a16="http://schemas.microsoft.com/office/drawing/2014/main" id="{8F49A00D-106B-4BD3-B14E-08F9BDD663AD}"/>
              </a:ext>
            </a:extLst>
          </p:cNvPr>
          <p:cNvPicPr>
            <a:picLocks noChangeAspect="1"/>
          </p:cNvPicPr>
          <p:nvPr/>
        </p:nvPicPr>
        <p:blipFill>
          <a:blip r:embed="rId4"/>
          <a:stretch>
            <a:fillRect/>
          </a:stretch>
        </p:blipFill>
        <p:spPr>
          <a:xfrm>
            <a:off x="486436" y="2815557"/>
            <a:ext cx="5103941" cy="3496200"/>
          </a:xfrm>
          <a:prstGeom prst="rect">
            <a:avLst/>
          </a:prstGeom>
        </p:spPr>
      </p:pic>
      <p:pic>
        <p:nvPicPr>
          <p:cNvPr id="11" name="Picture 10">
            <a:extLst>
              <a:ext uri="{FF2B5EF4-FFF2-40B4-BE49-F238E27FC236}">
                <a16:creationId xmlns:a16="http://schemas.microsoft.com/office/drawing/2014/main" id="{1A0310AA-4D25-42A7-B881-360BF514E83A}"/>
              </a:ext>
            </a:extLst>
          </p:cNvPr>
          <p:cNvPicPr>
            <a:picLocks noChangeAspect="1"/>
          </p:cNvPicPr>
          <p:nvPr/>
        </p:nvPicPr>
        <p:blipFill>
          <a:blip r:embed="rId5"/>
          <a:stretch>
            <a:fillRect/>
          </a:stretch>
        </p:blipFill>
        <p:spPr>
          <a:xfrm>
            <a:off x="6128046" y="2815557"/>
            <a:ext cx="4952137" cy="3714103"/>
          </a:xfrm>
          <a:prstGeom prst="rect">
            <a:avLst/>
          </a:prstGeom>
        </p:spPr>
      </p:pic>
    </p:spTree>
    <p:extLst>
      <p:ext uri="{BB962C8B-B14F-4D97-AF65-F5344CB8AC3E}">
        <p14:creationId xmlns:p14="http://schemas.microsoft.com/office/powerpoint/2010/main" val="271965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Adding Forms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24</a:t>
            </a:fld>
            <a:endParaRPr lang="en-US"/>
          </a:p>
        </p:txBody>
      </p:sp>
      <p:sp>
        <p:nvSpPr>
          <p:cNvPr id="9" name="TextBox 8">
            <a:extLst>
              <a:ext uri="{FF2B5EF4-FFF2-40B4-BE49-F238E27FC236}">
                <a16:creationId xmlns:a16="http://schemas.microsoft.com/office/drawing/2014/main" id="{B738A0FC-BA1D-4768-834D-F96B224BE85E}"/>
              </a:ext>
            </a:extLst>
          </p:cNvPr>
          <p:cNvSpPr txBox="1"/>
          <p:nvPr/>
        </p:nvSpPr>
        <p:spPr>
          <a:xfrm>
            <a:off x="268915" y="788427"/>
            <a:ext cx="11871203" cy="2062103"/>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Adding Form</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Suppose, you want a user set time delay instead of a fixed delay of 5 seconds. For this, you can add a Form to the Code cell to accept the sleep time.</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Open a new notebook. Click on the Options (vertically-dotted) menu. A popup menu shows up as seen in the screenshot below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Now, select Add a form option. It will add the form to your Code cell with a Default title as seen in the screenshot here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change the title of the form, click on the Settings button (pencil icon on the right). It will pop up a settings screen as shown here:</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Change the form title to “Form” and save the form. You may use some other name of your choice. Notice that it adds the @title to your code cell.</a:t>
            </a:r>
          </a:p>
        </p:txBody>
      </p:sp>
      <p:pic>
        <p:nvPicPr>
          <p:cNvPr id="10" name="Picture 9">
            <a:extLst>
              <a:ext uri="{FF2B5EF4-FFF2-40B4-BE49-F238E27FC236}">
                <a16:creationId xmlns:a16="http://schemas.microsoft.com/office/drawing/2014/main" id="{5352C742-BD97-4FA3-A11A-83B5C1DC5EF8}"/>
              </a:ext>
            </a:extLst>
          </p:cNvPr>
          <p:cNvPicPr>
            <a:picLocks noChangeAspect="1"/>
          </p:cNvPicPr>
          <p:nvPr/>
        </p:nvPicPr>
        <p:blipFill>
          <a:blip r:embed="rId4"/>
          <a:stretch>
            <a:fillRect/>
          </a:stretch>
        </p:blipFill>
        <p:spPr>
          <a:xfrm>
            <a:off x="268915" y="2775737"/>
            <a:ext cx="4179868" cy="1964538"/>
          </a:xfrm>
          <a:prstGeom prst="rect">
            <a:avLst/>
          </a:prstGeom>
        </p:spPr>
      </p:pic>
      <p:pic>
        <p:nvPicPr>
          <p:cNvPr id="11" name="Picture 10">
            <a:extLst>
              <a:ext uri="{FF2B5EF4-FFF2-40B4-BE49-F238E27FC236}">
                <a16:creationId xmlns:a16="http://schemas.microsoft.com/office/drawing/2014/main" id="{AB02E4AD-2AF9-4ACD-A379-FE8BD894DB33}"/>
              </a:ext>
            </a:extLst>
          </p:cNvPr>
          <p:cNvPicPr>
            <a:picLocks noChangeAspect="1"/>
          </p:cNvPicPr>
          <p:nvPr/>
        </p:nvPicPr>
        <p:blipFill>
          <a:blip r:embed="rId5"/>
          <a:stretch>
            <a:fillRect/>
          </a:stretch>
        </p:blipFill>
        <p:spPr>
          <a:xfrm>
            <a:off x="268915" y="4837840"/>
            <a:ext cx="5502830" cy="1907648"/>
          </a:xfrm>
          <a:prstGeom prst="rect">
            <a:avLst/>
          </a:prstGeom>
        </p:spPr>
      </p:pic>
      <p:pic>
        <p:nvPicPr>
          <p:cNvPr id="12" name="Picture 11">
            <a:extLst>
              <a:ext uri="{FF2B5EF4-FFF2-40B4-BE49-F238E27FC236}">
                <a16:creationId xmlns:a16="http://schemas.microsoft.com/office/drawing/2014/main" id="{B9E61381-B3D5-4767-A426-8EAD77A7145F}"/>
              </a:ext>
            </a:extLst>
          </p:cNvPr>
          <p:cNvPicPr>
            <a:picLocks noChangeAspect="1"/>
          </p:cNvPicPr>
          <p:nvPr/>
        </p:nvPicPr>
        <p:blipFill>
          <a:blip r:embed="rId6"/>
          <a:stretch>
            <a:fillRect/>
          </a:stretch>
        </p:blipFill>
        <p:spPr>
          <a:xfrm>
            <a:off x="6255641" y="2703773"/>
            <a:ext cx="4709918" cy="3799334"/>
          </a:xfrm>
          <a:prstGeom prst="rect">
            <a:avLst/>
          </a:prstGeom>
        </p:spPr>
      </p:pic>
    </p:spTree>
    <p:extLst>
      <p:ext uri="{BB962C8B-B14F-4D97-AF65-F5344CB8AC3E}">
        <p14:creationId xmlns:p14="http://schemas.microsoft.com/office/powerpoint/2010/main" val="1105290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Adding Forms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25</a:t>
            </a:fld>
            <a:endParaRPr lang="en-US"/>
          </a:p>
        </p:txBody>
      </p:sp>
      <p:sp>
        <p:nvSpPr>
          <p:cNvPr id="9" name="TextBox 8">
            <a:extLst>
              <a:ext uri="{FF2B5EF4-FFF2-40B4-BE49-F238E27FC236}">
                <a16:creationId xmlns:a16="http://schemas.microsoft.com/office/drawing/2014/main" id="{8F5AC792-8EEF-4106-9C5A-1F2157D52BD3}"/>
              </a:ext>
            </a:extLst>
          </p:cNvPr>
          <p:cNvSpPr txBox="1"/>
          <p:nvPr/>
        </p:nvSpPr>
        <p:spPr>
          <a:xfrm>
            <a:off x="268915" y="788427"/>
            <a:ext cx="11871203" cy="1569660"/>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Adding Form Fields</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add a form field, click the Options menu in the Code cell, click on the Form to reveal the submenus. The screen will look as shown below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Select Add a form field menu option. A dialog pops up as seen here −</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Leave the Form field type to input. Change the Variable name to </a:t>
            </a:r>
            <a:r>
              <a:rPr lang="en-US" sz="1600" dirty="0" err="1">
                <a:latin typeface="Times New Roman" panose="02020603050405020304" pitchFamily="18" charset="0"/>
                <a:cs typeface="Times New Roman" panose="02020603050405020304" pitchFamily="18" charset="0"/>
              </a:rPr>
              <a:t>sleeptime</a:t>
            </a:r>
            <a:r>
              <a:rPr lang="en-US" sz="1600" dirty="0">
                <a:latin typeface="Times New Roman" panose="02020603050405020304" pitchFamily="18" charset="0"/>
                <a:cs typeface="Times New Roman" panose="02020603050405020304" pitchFamily="18" charset="0"/>
              </a:rPr>
              <a:t> and set the Variable type to integer. Save the changes by clicking the Save button. Your screen will now look like the following with the </a:t>
            </a:r>
            <a:r>
              <a:rPr lang="en-US" sz="1600" dirty="0" err="1">
                <a:latin typeface="Times New Roman" panose="02020603050405020304" pitchFamily="18" charset="0"/>
                <a:cs typeface="Times New Roman" panose="02020603050405020304" pitchFamily="18" charset="0"/>
              </a:rPr>
              <a:t>sleeptime</a:t>
            </a:r>
            <a:r>
              <a:rPr lang="en-US" sz="1600" dirty="0">
                <a:latin typeface="Times New Roman" panose="02020603050405020304" pitchFamily="18" charset="0"/>
                <a:cs typeface="Times New Roman" panose="02020603050405020304" pitchFamily="18" charset="0"/>
              </a:rPr>
              <a:t> variable added into the code.</a:t>
            </a:r>
          </a:p>
        </p:txBody>
      </p:sp>
      <p:pic>
        <p:nvPicPr>
          <p:cNvPr id="10" name="Picture 9">
            <a:extLst>
              <a:ext uri="{FF2B5EF4-FFF2-40B4-BE49-F238E27FC236}">
                <a16:creationId xmlns:a16="http://schemas.microsoft.com/office/drawing/2014/main" id="{74AC8BEE-83D8-4E96-8614-FE1204F34701}"/>
              </a:ext>
            </a:extLst>
          </p:cNvPr>
          <p:cNvPicPr>
            <a:picLocks noChangeAspect="1"/>
          </p:cNvPicPr>
          <p:nvPr/>
        </p:nvPicPr>
        <p:blipFill>
          <a:blip r:embed="rId4"/>
          <a:stretch>
            <a:fillRect/>
          </a:stretch>
        </p:blipFill>
        <p:spPr>
          <a:xfrm>
            <a:off x="135453" y="2843224"/>
            <a:ext cx="4205917" cy="2432422"/>
          </a:xfrm>
          <a:prstGeom prst="rect">
            <a:avLst/>
          </a:prstGeom>
        </p:spPr>
      </p:pic>
      <p:pic>
        <p:nvPicPr>
          <p:cNvPr id="11" name="Picture 10">
            <a:extLst>
              <a:ext uri="{FF2B5EF4-FFF2-40B4-BE49-F238E27FC236}">
                <a16:creationId xmlns:a16="http://schemas.microsoft.com/office/drawing/2014/main" id="{20F95ABE-F9A7-4CB3-8D15-142C982A79C7}"/>
              </a:ext>
            </a:extLst>
          </p:cNvPr>
          <p:cNvPicPr>
            <a:picLocks noChangeAspect="1"/>
          </p:cNvPicPr>
          <p:nvPr/>
        </p:nvPicPr>
        <p:blipFill>
          <a:blip r:embed="rId5"/>
          <a:stretch>
            <a:fillRect/>
          </a:stretch>
        </p:blipFill>
        <p:spPr>
          <a:xfrm>
            <a:off x="4714383" y="2358087"/>
            <a:ext cx="3521991" cy="2629753"/>
          </a:xfrm>
          <a:prstGeom prst="rect">
            <a:avLst/>
          </a:prstGeom>
        </p:spPr>
      </p:pic>
      <p:pic>
        <p:nvPicPr>
          <p:cNvPr id="12" name="Picture 11">
            <a:extLst>
              <a:ext uri="{FF2B5EF4-FFF2-40B4-BE49-F238E27FC236}">
                <a16:creationId xmlns:a16="http://schemas.microsoft.com/office/drawing/2014/main" id="{D137FBE3-1411-4E76-B966-566B67E6799A}"/>
              </a:ext>
            </a:extLst>
          </p:cNvPr>
          <p:cNvPicPr>
            <a:picLocks noChangeAspect="1"/>
          </p:cNvPicPr>
          <p:nvPr/>
        </p:nvPicPr>
        <p:blipFill>
          <a:blip r:embed="rId6"/>
          <a:stretch>
            <a:fillRect/>
          </a:stretch>
        </p:blipFill>
        <p:spPr>
          <a:xfrm>
            <a:off x="6943526" y="5080749"/>
            <a:ext cx="4755727" cy="1640726"/>
          </a:xfrm>
          <a:prstGeom prst="rect">
            <a:avLst/>
          </a:prstGeom>
        </p:spPr>
      </p:pic>
    </p:spTree>
    <p:extLst>
      <p:ext uri="{BB962C8B-B14F-4D97-AF65-F5344CB8AC3E}">
        <p14:creationId xmlns:p14="http://schemas.microsoft.com/office/powerpoint/2010/main" val="22006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Adding Forms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26</a:t>
            </a:fld>
            <a:endParaRPr lang="en-US"/>
          </a:p>
        </p:txBody>
      </p:sp>
      <p:sp>
        <p:nvSpPr>
          <p:cNvPr id="13" name="TextBox 12">
            <a:extLst>
              <a:ext uri="{FF2B5EF4-FFF2-40B4-BE49-F238E27FC236}">
                <a16:creationId xmlns:a16="http://schemas.microsoft.com/office/drawing/2014/main" id="{405DD60E-1F96-496D-88F8-DEC1628F9942}"/>
              </a:ext>
            </a:extLst>
          </p:cNvPr>
          <p:cNvSpPr txBox="1"/>
          <p:nvPr/>
        </p:nvSpPr>
        <p:spPr>
          <a:xfrm>
            <a:off x="427283" y="1278779"/>
            <a:ext cx="11871203" cy="1323439"/>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Testing Form</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Inputting Text</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Dropdown List</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Date Input</a:t>
            </a:r>
          </a:p>
          <a:p>
            <a:pPr marL="457200" indent="-4572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pic>
        <p:nvPicPr>
          <p:cNvPr id="14" name="Picture 2" descr="Runs Entire Notebook">
            <a:extLst>
              <a:ext uri="{FF2B5EF4-FFF2-40B4-BE49-F238E27FC236}">
                <a16:creationId xmlns:a16="http://schemas.microsoft.com/office/drawing/2014/main" id="{0CB9C6B8-42EB-440D-9873-DBF1B8E96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97" y="2629350"/>
            <a:ext cx="3978830" cy="19496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429B6C5-080A-4A36-9F3F-8C11E2A5650B}"/>
              </a:ext>
            </a:extLst>
          </p:cNvPr>
          <p:cNvPicPr>
            <a:picLocks noChangeAspect="1"/>
          </p:cNvPicPr>
          <p:nvPr/>
        </p:nvPicPr>
        <p:blipFill>
          <a:blip r:embed="rId5"/>
          <a:stretch>
            <a:fillRect/>
          </a:stretch>
        </p:blipFill>
        <p:spPr>
          <a:xfrm>
            <a:off x="660772" y="4781845"/>
            <a:ext cx="5333898" cy="1600754"/>
          </a:xfrm>
          <a:prstGeom prst="rect">
            <a:avLst/>
          </a:prstGeom>
        </p:spPr>
      </p:pic>
      <p:pic>
        <p:nvPicPr>
          <p:cNvPr id="16" name="Picture 15">
            <a:extLst>
              <a:ext uri="{FF2B5EF4-FFF2-40B4-BE49-F238E27FC236}">
                <a16:creationId xmlns:a16="http://schemas.microsoft.com/office/drawing/2014/main" id="{4D1F03F2-73C0-4682-BDB8-EEADE5748575}"/>
              </a:ext>
            </a:extLst>
          </p:cNvPr>
          <p:cNvPicPr>
            <a:picLocks noChangeAspect="1"/>
          </p:cNvPicPr>
          <p:nvPr/>
        </p:nvPicPr>
        <p:blipFill>
          <a:blip r:embed="rId6"/>
          <a:stretch>
            <a:fillRect/>
          </a:stretch>
        </p:blipFill>
        <p:spPr>
          <a:xfrm>
            <a:off x="5994670" y="2819645"/>
            <a:ext cx="5715000" cy="942975"/>
          </a:xfrm>
          <a:prstGeom prst="rect">
            <a:avLst/>
          </a:prstGeom>
        </p:spPr>
      </p:pic>
      <p:pic>
        <p:nvPicPr>
          <p:cNvPr id="17" name="Picture 16">
            <a:extLst>
              <a:ext uri="{FF2B5EF4-FFF2-40B4-BE49-F238E27FC236}">
                <a16:creationId xmlns:a16="http://schemas.microsoft.com/office/drawing/2014/main" id="{E9942FCA-4E76-473B-BE1C-046CCDB2C04B}"/>
              </a:ext>
            </a:extLst>
          </p:cNvPr>
          <p:cNvPicPr>
            <a:picLocks noChangeAspect="1"/>
          </p:cNvPicPr>
          <p:nvPr/>
        </p:nvPicPr>
        <p:blipFill>
          <a:blip r:embed="rId7"/>
          <a:stretch>
            <a:fillRect/>
          </a:stretch>
        </p:blipFill>
        <p:spPr>
          <a:xfrm>
            <a:off x="6096000" y="4373685"/>
            <a:ext cx="5715000" cy="685800"/>
          </a:xfrm>
          <a:prstGeom prst="rect">
            <a:avLst/>
          </a:prstGeom>
        </p:spPr>
      </p:pic>
    </p:spTree>
    <p:extLst>
      <p:ext uri="{BB962C8B-B14F-4D97-AF65-F5344CB8AC3E}">
        <p14:creationId xmlns:p14="http://schemas.microsoft.com/office/powerpoint/2010/main" val="2920288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Installing ML Libraries</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27</a:t>
            </a:fld>
            <a:endParaRPr lang="en-US"/>
          </a:p>
        </p:txBody>
      </p:sp>
      <p:sp>
        <p:nvSpPr>
          <p:cNvPr id="9" name="TextBox 8">
            <a:extLst>
              <a:ext uri="{FF2B5EF4-FFF2-40B4-BE49-F238E27FC236}">
                <a16:creationId xmlns:a16="http://schemas.microsoft.com/office/drawing/2014/main" id="{81302040-D13E-4B33-80F2-84A8F1BA2563}"/>
              </a:ext>
            </a:extLst>
          </p:cNvPr>
          <p:cNvSpPr txBox="1"/>
          <p:nvPr/>
        </p:nvSpPr>
        <p:spPr>
          <a:xfrm>
            <a:off x="1958502" y="1876951"/>
            <a:ext cx="8796529" cy="2800767"/>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 install or !apt-get install</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 install scikit-learn</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 install -q </a:t>
            </a:r>
            <a:r>
              <a:rPr lang="en-US" sz="1600" dirty="0" err="1">
                <a:latin typeface="Times New Roman" panose="02020603050405020304" pitchFamily="18" charset="0"/>
                <a:cs typeface="Times New Roman" panose="02020603050405020304" pitchFamily="18" charset="0"/>
              </a:rPr>
              <a:t>keras</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!pip3 install torch </a:t>
            </a:r>
            <a:r>
              <a:rPr lang="en-US" sz="1600" dirty="0" err="1">
                <a:latin typeface="Times New Roman" panose="02020603050405020304" pitchFamily="18" charset="0"/>
                <a:cs typeface="Times New Roman" panose="02020603050405020304" pitchFamily="18" charset="0"/>
              </a:rPr>
              <a:t>torchvision</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 install </a:t>
            </a:r>
            <a:r>
              <a:rPr lang="en-US" sz="1600" dirty="0" err="1">
                <a:latin typeface="Times New Roman" panose="02020603050405020304" pitchFamily="18" charset="0"/>
                <a:cs typeface="Times New Roman" panose="02020603050405020304" pitchFamily="18" charset="0"/>
              </a:rPr>
              <a:t>tensorflow</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!apt-get -</a:t>
            </a:r>
            <a:r>
              <a:rPr lang="en-US" sz="1600" dirty="0" err="1">
                <a:latin typeface="Times New Roman" panose="02020603050405020304" pitchFamily="18" charset="0"/>
                <a:cs typeface="Times New Roman" panose="02020603050405020304" pitchFamily="18" charset="0"/>
              </a:rPr>
              <a:t>qq</a:t>
            </a:r>
            <a:r>
              <a:rPr lang="en-US" sz="1600" dirty="0">
                <a:latin typeface="Times New Roman" panose="02020603050405020304" pitchFamily="18" charset="0"/>
                <a:cs typeface="Times New Roman" panose="02020603050405020304" pitchFamily="18" charset="0"/>
              </a:rPr>
              <a:t> install -y libsm6 libxext6 &amp;&amp; pip install -q -U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-python</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!pip install -q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==0.4a30</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!apt-get -</a:t>
            </a:r>
            <a:r>
              <a:rPr lang="en-US" sz="1600" dirty="0" err="1">
                <a:latin typeface="Times New Roman" panose="02020603050405020304" pitchFamily="18" charset="0"/>
                <a:cs typeface="Times New Roman" panose="02020603050405020304" pitchFamily="18" charset="0"/>
              </a:rPr>
              <a:t>qq</a:t>
            </a:r>
            <a:r>
              <a:rPr lang="en-US" sz="1600" dirty="0">
                <a:latin typeface="Times New Roman" panose="02020603050405020304" pitchFamily="18" charset="0"/>
                <a:cs typeface="Times New Roman" panose="02020603050405020304" pitchFamily="18" charset="0"/>
              </a:rPr>
              <a:t> install -y </a:t>
            </a:r>
            <a:r>
              <a:rPr lang="en-US" sz="1600" dirty="0" err="1">
                <a:latin typeface="Times New Roman" panose="02020603050405020304" pitchFamily="18" charset="0"/>
                <a:cs typeface="Times New Roman" panose="02020603050405020304" pitchFamily="18" charset="0"/>
              </a:rPr>
              <a:t>graphviz</a:t>
            </a:r>
            <a:r>
              <a:rPr lang="en-US" sz="1600" dirty="0">
                <a:latin typeface="Times New Roman" panose="02020603050405020304" pitchFamily="18" charset="0"/>
                <a:cs typeface="Times New Roman" panose="02020603050405020304" pitchFamily="18" charset="0"/>
              </a:rPr>
              <a:t> &amp;&amp; pip install -q </a:t>
            </a:r>
            <a:r>
              <a:rPr lang="en-US" sz="1600" dirty="0" err="1">
                <a:latin typeface="Times New Roman" panose="02020603050405020304" pitchFamily="18" charset="0"/>
                <a:cs typeface="Times New Roman" panose="02020603050405020304" pitchFamily="18" charset="0"/>
              </a:rPr>
              <a:t>pydot</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Python package index: </a:t>
            </a:r>
            <a:r>
              <a:rPr lang="en-US" sz="1600" dirty="0">
                <a:latin typeface="Times New Roman" panose="02020603050405020304" pitchFamily="18" charset="0"/>
                <a:cs typeface="Times New Roman" panose="02020603050405020304" pitchFamily="18" charset="0"/>
                <a:hlinkClick r:id="rId4"/>
              </a:rPr>
              <a:t>https://pypi.org/</a:t>
            </a: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0502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Using Free GPU</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28</a:t>
            </a:fld>
            <a:endParaRPr lang="en-US"/>
          </a:p>
        </p:txBody>
      </p:sp>
      <p:sp>
        <p:nvSpPr>
          <p:cNvPr id="9" name="TextBox 8">
            <a:extLst>
              <a:ext uri="{FF2B5EF4-FFF2-40B4-BE49-F238E27FC236}">
                <a16:creationId xmlns:a16="http://schemas.microsoft.com/office/drawing/2014/main" id="{10330314-4C8A-49C9-8DE1-9AE5DE510DEB}"/>
              </a:ext>
            </a:extLst>
          </p:cNvPr>
          <p:cNvSpPr txBox="1"/>
          <p:nvPr/>
        </p:nvSpPr>
        <p:spPr>
          <a:xfrm>
            <a:off x="383509" y="1127045"/>
            <a:ext cx="11871203" cy="1323439"/>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Enabling GPU</a:t>
            </a:r>
          </a:p>
          <a:p>
            <a:pPr marL="914400" lvl="1"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enable GPU in your notebook, select the following menu options − [Runtime / Change runtime type]</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Testing for GPU</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Listing Devices</a:t>
            </a:r>
          </a:p>
          <a:p>
            <a:pPr marL="457200" indent="-4572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Checking RAM</a:t>
            </a:r>
          </a:p>
        </p:txBody>
      </p:sp>
      <p:pic>
        <p:nvPicPr>
          <p:cNvPr id="10" name="Picture 9">
            <a:extLst>
              <a:ext uri="{FF2B5EF4-FFF2-40B4-BE49-F238E27FC236}">
                <a16:creationId xmlns:a16="http://schemas.microsoft.com/office/drawing/2014/main" id="{43EA5F17-EFBD-44FE-8A2A-42AEC3C75A10}"/>
              </a:ext>
            </a:extLst>
          </p:cNvPr>
          <p:cNvPicPr>
            <a:picLocks noChangeAspect="1"/>
          </p:cNvPicPr>
          <p:nvPr/>
        </p:nvPicPr>
        <p:blipFill>
          <a:blip r:embed="rId4"/>
          <a:stretch>
            <a:fillRect/>
          </a:stretch>
        </p:blipFill>
        <p:spPr>
          <a:xfrm>
            <a:off x="206790" y="2760241"/>
            <a:ext cx="4170318" cy="3294551"/>
          </a:xfrm>
          <a:prstGeom prst="rect">
            <a:avLst/>
          </a:prstGeom>
        </p:spPr>
      </p:pic>
      <p:pic>
        <p:nvPicPr>
          <p:cNvPr id="11" name="Picture 10">
            <a:extLst>
              <a:ext uri="{FF2B5EF4-FFF2-40B4-BE49-F238E27FC236}">
                <a16:creationId xmlns:a16="http://schemas.microsoft.com/office/drawing/2014/main" id="{E851C2CA-1E21-4507-9753-807E7C188D99}"/>
              </a:ext>
            </a:extLst>
          </p:cNvPr>
          <p:cNvPicPr>
            <a:picLocks noChangeAspect="1"/>
          </p:cNvPicPr>
          <p:nvPr/>
        </p:nvPicPr>
        <p:blipFill>
          <a:blip r:embed="rId5"/>
          <a:stretch>
            <a:fillRect/>
          </a:stretch>
        </p:blipFill>
        <p:spPr>
          <a:xfrm>
            <a:off x="5047914" y="2281021"/>
            <a:ext cx="4067175" cy="1247775"/>
          </a:xfrm>
          <a:prstGeom prst="rect">
            <a:avLst/>
          </a:prstGeom>
        </p:spPr>
      </p:pic>
      <p:pic>
        <p:nvPicPr>
          <p:cNvPr id="12" name="Picture 11">
            <a:extLst>
              <a:ext uri="{FF2B5EF4-FFF2-40B4-BE49-F238E27FC236}">
                <a16:creationId xmlns:a16="http://schemas.microsoft.com/office/drawing/2014/main" id="{7614FCD5-A427-430C-8655-5AE1B7BD168E}"/>
              </a:ext>
            </a:extLst>
          </p:cNvPr>
          <p:cNvPicPr>
            <a:picLocks noChangeAspect="1"/>
          </p:cNvPicPr>
          <p:nvPr/>
        </p:nvPicPr>
        <p:blipFill>
          <a:blip r:embed="rId6"/>
          <a:stretch>
            <a:fillRect/>
          </a:stretch>
        </p:blipFill>
        <p:spPr>
          <a:xfrm>
            <a:off x="4572000" y="3775197"/>
            <a:ext cx="5549681" cy="2214637"/>
          </a:xfrm>
          <a:prstGeom prst="rect">
            <a:avLst/>
          </a:prstGeom>
        </p:spPr>
      </p:pic>
      <p:pic>
        <p:nvPicPr>
          <p:cNvPr id="13" name="Picture 12">
            <a:extLst>
              <a:ext uri="{FF2B5EF4-FFF2-40B4-BE49-F238E27FC236}">
                <a16:creationId xmlns:a16="http://schemas.microsoft.com/office/drawing/2014/main" id="{DB1B3184-FF8E-47BE-939C-E8B7C31275D1}"/>
              </a:ext>
            </a:extLst>
          </p:cNvPr>
          <p:cNvPicPr>
            <a:picLocks noChangeAspect="1"/>
          </p:cNvPicPr>
          <p:nvPr/>
        </p:nvPicPr>
        <p:blipFill>
          <a:blip r:embed="rId7"/>
          <a:stretch>
            <a:fillRect/>
          </a:stretch>
        </p:blipFill>
        <p:spPr>
          <a:xfrm>
            <a:off x="10223304" y="462601"/>
            <a:ext cx="1936270" cy="5881350"/>
          </a:xfrm>
          <a:prstGeom prst="rect">
            <a:avLst/>
          </a:prstGeom>
        </p:spPr>
      </p:pic>
    </p:spTree>
    <p:extLst>
      <p:ext uri="{BB962C8B-B14F-4D97-AF65-F5344CB8AC3E}">
        <p14:creationId xmlns:p14="http://schemas.microsoft.com/office/powerpoint/2010/main" val="4274061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Create your ML and DL models on Google </a:t>
            </a:r>
            <a:r>
              <a:rPr lang="en-US" sz="4000" dirty="0" err="1">
                <a:solidFill>
                  <a:srgbClr val="059033"/>
                </a:solidFill>
                <a:latin typeface="Times New Roman" charset="0"/>
                <a:ea typeface="ＭＳ Ｐゴシック" charset="0"/>
              </a:rPr>
              <a:t>Colab</a:t>
            </a:r>
            <a:endParaRPr lang="en-US" sz="4000" dirty="0">
              <a:solidFill>
                <a:srgbClr val="059033"/>
              </a:solidFill>
              <a:latin typeface="Times New Roman" charset="0"/>
              <a:ea typeface="ＭＳ Ｐゴシック" charset="0"/>
            </a:endParaRP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29</a:t>
            </a:fld>
            <a:endParaRPr lang="en-US"/>
          </a:p>
        </p:txBody>
      </p:sp>
      <p:sp>
        <p:nvSpPr>
          <p:cNvPr id="9" name="TextBox 8">
            <a:extLst>
              <a:ext uri="{FF2B5EF4-FFF2-40B4-BE49-F238E27FC236}">
                <a16:creationId xmlns:a16="http://schemas.microsoft.com/office/drawing/2014/main" id="{1F398F34-6C28-4462-9084-2BACE121CB77}"/>
              </a:ext>
            </a:extLst>
          </p:cNvPr>
          <p:cNvSpPr txBox="1"/>
          <p:nvPr/>
        </p:nvSpPr>
        <p:spPr>
          <a:xfrm>
            <a:off x="428904" y="1257680"/>
            <a:ext cx="11871203" cy="2246769"/>
          </a:xfrm>
          <a:prstGeom prst="rect">
            <a:avLst/>
          </a:prstGeom>
          <a:noFill/>
        </p:spPr>
        <p:txBody>
          <a:bodyPr wrap="square" rtlCol="0">
            <a:spAutoFit/>
          </a:bodyPr>
          <a:lstStyle/>
          <a:p>
            <a:pPr marL="457200" indent="-45720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Your First Machine Learning Model:</a:t>
            </a:r>
          </a:p>
          <a:p>
            <a:r>
              <a:rPr lang="en-US" sz="1400" dirty="0">
                <a:latin typeface="Times New Roman" panose="02020603050405020304" pitchFamily="18" charset="0"/>
                <a:cs typeface="Times New Roman" panose="02020603050405020304" pitchFamily="18" charset="0"/>
                <a:hlinkClick r:id="rId4"/>
              </a:rPr>
              <a:t>https://colab.research.google.com/drive/1oQdzTY2wVjO6LqTCUlzR5BN5GL905fRq#scrollTo=1yE1ar-m5yEv</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Step-by-step: </a:t>
            </a:r>
            <a:r>
              <a:rPr lang="en-US" sz="1400" dirty="0">
                <a:latin typeface="Times New Roman" panose="02020603050405020304" pitchFamily="18" charset="0"/>
                <a:cs typeface="Times New Roman" panose="02020603050405020304" pitchFamily="18" charset="0"/>
                <a:hlinkClick r:id="rId5"/>
              </a:rPr>
              <a:t>https://machinelearningmastery.com/machine-learning-in-python-step-by-step/</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Datasets: </a:t>
            </a:r>
          </a:p>
          <a:p>
            <a:r>
              <a:rPr lang="en-US" sz="1400" dirty="0">
                <a:latin typeface="Times New Roman" panose="02020603050405020304" pitchFamily="18" charset="0"/>
                <a:cs typeface="Times New Roman" panose="02020603050405020304" pitchFamily="18" charset="0"/>
              </a:rPr>
              <a:t>(1) </a:t>
            </a:r>
            <a:r>
              <a:rPr lang="en-US" sz="1400" dirty="0">
                <a:latin typeface="Times New Roman" panose="02020603050405020304" pitchFamily="18" charset="0"/>
                <a:cs typeface="Times New Roman" panose="02020603050405020304" pitchFamily="18" charset="0"/>
                <a:hlinkClick r:id="rId6"/>
              </a:rPr>
              <a:t>https://archive.ics.uci.edu/ml/datasets.php</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hlinkClick r:id="rId7"/>
              </a:rPr>
              <a:t>https://www.paperswithcode.com/datasets?fbclid=IwAR3XPvQwYKwPdPoW7iisKiOAFjlLR9dfG7hPvSTHE0tisclT-dZxDvTxHHg</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Code:  </a:t>
            </a:r>
            <a:r>
              <a:rPr lang="en-US" sz="1400" dirty="0">
                <a:latin typeface="Times New Roman" panose="02020603050405020304" pitchFamily="18" charset="0"/>
                <a:cs typeface="Times New Roman" panose="02020603050405020304" pitchFamily="18" charset="0"/>
                <a:hlinkClick r:id="rId8"/>
              </a:rPr>
              <a:t>https://github.com/maykulkarni/Machine-Learning-Notebooks</a:t>
            </a:r>
            <a:r>
              <a:rPr lang="en-US" sz="14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24B8257A-B722-46E5-9FAE-D985F2F9D049}"/>
              </a:ext>
            </a:extLst>
          </p:cNvPr>
          <p:cNvSpPr txBox="1"/>
          <p:nvPr/>
        </p:nvSpPr>
        <p:spPr>
          <a:xfrm>
            <a:off x="428904" y="3944498"/>
            <a:ext cx="11871203" cy="2246769"/>
          </a:xfrm>
          <a:prstGeom prst="rect">
            <a:avLst/>
          </a:prstGeom>
          <a:noFill/>
        </p:spPr>
        <p:txBody>
          <a:bodyPr wrap="square" rtlCol="0">
            <a:spAutoFit/>
          </a:bodyPr>
          <a:lstStyle/>
          <a:p>
            <a:pPr marL="457200" indent="-45720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Your First Deep Learning Model:</a:t>
            </a:r>
          </a:p>
          <a:p>
            <a:r>
              <a:rPr lang="en-US" sz="1400" dirty="0">
                <a:latin typeface="Times New Roman" panose="02020603050405020304" pitchFamily="18" charset="0"/>
                <a:cs typeface="Times New Roman" panose="02020603050405020304" pitchFamily="18" charset="0"/>
                <a:hlinkClick r:id="rId4"/>
              </a:rPr>
              <a:t>https://colab.research.google.com/drive/1oQdzTY2wVjO6LqTCUlzR5BN5GL905fRq#scrollTo=1yE1ar-m5yEv</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Step-by-step: </a:t>
            </a:r>
            <a:r>
              <a:rPr lang="en-US" sz="1400" dirty="0">
                <a:latin typeface="Times New Roman" panose="02020603050405020304" pitchFamily="18" charset="0"/>
                <a:cs typeface="Times New Roman" panose="02020603050405020304" pitchFamily="18" charset="0"/>
                <a:hlinkClick r:id="rId9"/>
              </a:rPr>
              <a:t>https://machinelearningmastery.com/tutorial-first-neural-network-python-keras/</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Datasets: </a:t>
            </a:r>
          </a:p>
          <a:p>
            <a:r>
              <a:rPr lang="en-US" sz="1400" dirty="0">
                <a:latin typeface="Times New Roman" panose="02020603050405020304" pitchFamily="18" charset="0"/>
                <a:cs typeface="Times New Roman" panose="02020603050405020304" pitchFamily="18" charset="0"/>
              </a:rPr>
              <a:t>(1) </a:t>
            </a:r>
            <a:r>
              <a:rPr lang="en-US" sz="1400" dirty="0">
                <a:latin typeface="Times New Roman" panose="02020603050405020304" pitchFamily="18" charset="0"/>
                <a:cs typeface="Times New Roman" panose="02020603050405020304" pitchFamily="18" charset="0"/>
                <a:hlinkClick r:id="rId6"/>
              </a:rPr>
              <a:t>https://archive.ics.uci.edu/ml/datasets.php</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hlinkClick r:id="rId7"/>
              </a:rPr>
              <a:t>https://www.paperswithcode.com/datasets?fbclid=IwAR3XPvQwYKwPdPoW7iisKiOAFjlLR9dfG7hPvSTHE0tisclT-dZxDvTxHHg</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Code:  </a:t>
            </a:r>
            <a:r>
              <a:rPr lang="en-US" sz="1400" dirty="0">
                <a:latin typeface="Times New Roman" panose="02020603050405020304" pitchFamily="18" charset="0"/>
                <a:cs typeface="Times New Roman" panose="02020603050405020304" pitchFamily="18" charset="0"/>
                <a:hlinkClick r:id="rId10"/>
              </a:rPr>
              <a:t>https://neptune.ai/blog/how-to-use-google-colab-for-deep-learning-complete-tutorial</a:t>
            </a: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7075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solidFill>
                  <a:srgbClr val="FF0000"/>
                </a:solidFill>
              </a:rPr>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103074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Colab</a:t>
            </a:r>
          </a:p>
          <a:p>
            <a:pPr marL="742950" lvl="1" indent="-285750">
              <a:lnSpc>
                <a:spcPct val="150000"/>
              </a:lnSpc>
              <a:buFont typeface="Arial" panose="020B0604020202020204" pitchFamily="34" charset="0"/>
              <a:buChar char="•"/>
            </a:pPr>
            <a:r>
              <a:rPr lang="en-US" sz="2400" b="1" dirty="0">
                <a:solidFill>
                  <a:srgbClr val="FF0000"/>
                </a:solidFill>
              </a:rPr>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113118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use Anaconda and PyCharm?</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1138862" y="2130181"/>
            <a:ext cx="9207100" cy="1938992"/>
          </a:xfrm>
          <a:prstGeom prst="rect">
            <a:avLst/>
          </a:prstGeom>
          <a:noFill/>
        </p:spPr>
        <p:txBody>
          <a:bodyPr wrap="square" rtlCol="0">
            <a:spAutoFit/>
          </a:bodyPr>
          <a:lstStyle/>
          <a:p>
            <a:pPr lvl="1"/>
            <a:r>
              <a:rPr lang="en-US" sz="2000" dirty="0"/>
              <a:t>Getting started with Anaconda: </a:t>
            </a:r>
          </a:p>
          <a:p>
            <a:pPr lvl="1"/>
            <a:r>
              <a:rPr lang="en-US" sz="2000" dirty="0">
                <a:hlinkClick r:id="rId4"/>
              </a:rPr>
              <a:t>https://docs.anaconda.com/anaconda/user-guide/getting-started/</a:t>
            </a:r>
            <a:r>
              <a:rPr lang="en-US" sz="2000" dirty="0"/>
              <a:t> </a:t>
            </a:r>
          </a:p>
          <a:p>
            <a:pPr lvl="1"/>
            <a:endParaRPr lang="en-US" sz="2000" dirty="0"/>
          </a:p>
          <a:p>
            <a:pPr lvl="1"/>
            <a:r>
              <a:rPr lang="en-US" sz="2000" dirty="0"/>
              <a:t>Getting started with PyCharm:</a:t>
            </a:r>
          </a:p>
          <a:p>
            <a:pPr lvl="1"/>
            <a:r>
              <a:rPr lang="en-US" sz="2000" dirty="0">
                <a:hlinkClick r:id="rId5"/>
              </a:rPr>
              <a:t>https://www.jetbrains.com/help/pycharm/creating-and-running-your-first-python-project.html#edit-file</a:t>
            </a:r>
            <a:r>
              <a:rPr lang="en-US" sz="2000" dirty="0"/>
              <a:t> </a:t>
            </a:r>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31</a:t>
            </a:fld>
            <a:endParaRPr lang="en-US"/>
          </a:p>
        </p:txBody>
      </p:sp>
    </p:spTree>
    <p:extLst>
      <p:ext uri="{BB962C8B-B14F-4D97-AF65-F5344CB8AC3E}">
        <p14:creationId xmlns:p14="http://schemas.microsoft.com/office/powerpoint/2010/main" val="3100789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solidFill>
                  <a:srgbClr val="FF0000"/>
                </a:solidFill>
              </a:rPr>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369606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C50B8A-23E6-4BF0-945E-65B2FBF60DFD}"/>
              </a:ext>
            </a:extLst>
          </p:cNvPr>
          <p:cNvSpPr txBox="1"/>
          <p:nvPr/>
        </p:nvSpPr>
        <p:spPr>
          <a:xfrm>
            <a:off x="223520" y="1605976"/>
            <a:ext cx="11744960" cy="3416320"/>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t>Pandas is a package providing fast, flexible, and expressive </a:t>
            </a:r>
            <a:r>
              <a:rPr lang="en-US" sz="2400" b="1" dirty="0"/>
              <a:t>data structures </a:t>
            </a:r>
            <a:r>
              <a:rPr lang="en-US" sz="2400" dirty="0"/>
              <a:t>designed to make working with structured (tabular, multidimensional, potentially heterogeneous) and time series data both easy and intuitive. </a:t>
            </a:r>
          </a:p>
          <a:p>
            <a:pPr marL="457200" indent="-457200">
              <a:buFont typeface="Wingdings" panose="05000000000000000000" pitchFamily="2" charset="2"/>
              <a:buChar char="Ø"/>
            </a:pPr>
            <a:r>
              <a:rPr lang="en-US" sz="2400" dirty="0"/>
              <a:t>Numpy is the core library for scientific computing in Python. It provides a high-performance </a:t>
            </a:r>
            <a:r>
              <a:rPr lang="en-US" sz="2400" b="1" dirty="0"/>
              <a:t>multidimensional array object</a:t>
            </a:r>
            <a:r>
              <a:rPr lang="en-US" sz="2400" dirty="0"/>
              <a:t>, and tools for working with these arrays. </a:t>
            </a:r>
          </a:p>
          <a:p>
            <a:pPr marL="457200" indent="-457200">
              <a:buFont typeface="Wingdings" panose="05000000000000000000" pitchFamily="2" charset="2"/>
              <a:buChar char="Ø"/>
            </a:pPr>
            <a:r>
              <a:rPr lang="en-US" sz="2400" dirty="0"/>
              <a:t>SciPy builds on NumPy and provides a large number of functions that </a:t>
            </a:r>
            <a:r>
              <a:rPr lang="en-US" sz="2400" b="1" dirty="0"/>
              <a:t>operate on NumPy arrays </a:t>
            </a:r>
            <a:r>
              <a:rPr lang="en-US" sz="2400" dirty="0"/>
              <a:t>and are useful for different types of scientific and engineering applications.</a:t>
            </a:r>
          </a:p>
          <a:p>
            <a:pPr marL="457200" indent="-457200">
              <a:buFont typeface="Wingdings" panose="05000000000000000000" pitchFamily="2" charset="2"/>
              <a:buChar char="Ø"/>
            </a:pPr>
            <a:r>
              <a:rPr lang="en-US" sz="2400" dirty="0"/>
              <a:t>Matplotlib is a comprehensive library for creating static, animated, and interactive </a:t>
            </a:r>
            <a:r>
              <a:rPr lang="en-US" sz="2400" b="1" dirty="0"/>
              <a:t>visualizations</a:t>
            </a:r>
            <a:r>
              <a:rPr lang="en-US" sz="2400" dirty="0"/>
              <a:t> in Python.</a:t>
            </a:r>
          </a:p>
        </p:txBody>
      </p:sp>
      <p:sp>
        <p:nvSpPr>
          <p:cNvPr id="2" name="Date Placeholder 1">
            <a:extLst>
              <a:ext uri="{FF2B5EF4-FFF2-40B4-BE49-F238E27FC236}">
                <a16:creationId xmlns:a16="http://schemas.microsoft.com/office/drawing/2014/main" id="{4A493EC9-E1A8-420D-BA3F-0BC879D4A7E5}"/>
              </a:ext>
            </a:extLst>
          </p:cNvPr>
          <p:cNvSpPr>
            <a:spLocks noGrp="1"/>
          </p:cNvSpPr>
          <p:nvPr>
            <p:ph type="dt" sz="half" idx="10"/>
          </p:nvPr>
        </p:nvSpPr>
        <p:spPr/>
        <p:txBody>
          <a:bodyPr/>
          <a:lstStyle/>
          <a:p>
            <a:fld id="{E0880ACC-7680-4CED-8760-65EE9D231C21}" type="datetime1">
              <a:rPr lang="en-US" altLang="zh-CN" smtClean="0"/>
              <a:t>8/16/24</a:t>
            </a:fld>
            <a:endParaRPr lang="zh-CN" altLang="en-US"/>
          </a:p>
        </p:txBody>
      </p:sp>
      <p:sp>
        <p:nvSpPr>
          <p:cNvPr id="7" name="Slide Number Placeholder 6">
            <a:extLst>
              <a:ext uri="{FF2B5EF4-FFF2-40B4-BE49-F238E27FC236}">
                <a16:creationId xmlns:a16="http://schemas.microsoft.com/office/drawing/2014/main" id="{769370FF-0D39-4E00-A4C4-469B257BFCCD}"/>
              </a:ext>
            </a:extLst>
          </p:cNvPr>
          <p:cNvSpPr>
            <a:spLocks noGrp="1"/>
          </p:cNvSpPr>
          <p:nvPr>
            <p:ph type="sldNum" sz="quarter" idx="12"/>
          </p:nvPr>
        </p:nvSpPr>
        <p:spPr/>
        <p:txBody>
          <a:bodyPr/>
          <a:lstStyle/>
          <a:p>
            <a:fld id="{927C6A85-7839-40E9-A892-80407485B116}" type="slidenum">
              <a:rPr lang="zh-CN" altLang="en-US" smtClean="0"/>
              <a:t>33</a:t>
            </a:fld>
            <a:endParaRPr lang="zh-CN" altLang="en-US"/>
          </a:p>
        </p:txBody>
      </p:sp>
      <p:pic>
        <p:nvPicPr>
          <p:cNvPr id="10" name="Picture 9">
            <a:extLst>
              <a:ext uri="{FF2B5EF4-FFF2-40B4-BE49-F238E27FC236}">
                <a16:creationId xmlns:a16="http://schemas.microsoft.com/office/drawing/2014/main" id="{F869D3DD-12C1-439C-B732-00EAE4237A81}"/>
              </a:ext>
            </a:extLst>
          </p:cNvPr>
          <p:cNvPicPr>
            <a:picLocks noChangeAspect="1"/>
          </p:cNvPicPr>
          <p:nvPr/>
        </p:nvPicPr>
        <p:blipFill>
          <a:blip r:embed="rId2"/>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DC5869E1-E279-4008-B13C-4FFFAE60A660}"/>
              </a:ext>
            </a:extLst>
          </p:cNvPr>
          <p:cNvPicPr>
            <a:picLocks noChangeAspect="1"/>
          </p:cNvPicPr>
          <p:nvPr/>
        </p:nvPicPr>
        <p:blipFill>
          <a:blip r:embed="rId3"/>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3B9CC645-5A70-4B66-BC88-B21A5671FFC5}"/>
              </a:ext>
            </a:extLst>
          </p:cNvPr>
          <p:cNvSpPr txBox="1">
            <a:spLocks/>
          </p:cNvSpPr>
          <p:nvPr/>
        </p:nvSpPr>
        <p:spPr>
          <a:xfrm>
            <a:off x="1489981" y="343711"/>
            <a:ext cx="853439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Pandas + NumPy + </a:t>
            </a:r>
            <a:r>
              <a:rPr lang="en-US" sz="4000" dirty="0" err="1">
                <a:solidFill>
                  <a:srgbClr val="059033"/>
                </a:solidFill>
                <a:latin typeface="Times New Roman" charset="0"/>
                <a:ea typeface="ＭＳ Ｐゴシック" charset="0"/>
              </a:rPr>
              <a:t>Scipy</a:t>
            </a:r>
            <a:r>
              <a:rPr lang="en-US" sz="4000" dirty="0">
                <a:solidFill>
                  <a:srgbClr val="059033"/>
                </a:solidFill>
                <a:latin typeface="Times New Roman" charset="0"/>
                <a:ea typeface="ＭＳ Ｐゴシック" charset="0"/>
              </a:rPr>
              <a:t> + Matplotlib</a:t>
            </a:r>
          </a:p>
        </p:txBody>
      </p:sp>
    </p:spTree>
    <p:extLst>
      <p:ext uri="{BB962C8B-B14F-4D97-AF65-F5344CB8AC3E}">
        <p14:creationId xmlns:p14="http://schemas.microsoft.com/office/powerpoint/2010/main" val="3094364108"/>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221739" y="1458496"/>
            <a:ext cx="9403081" cy="440120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kind of data does Pandas handle?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I read and write tabular data?</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I select a subset of a table?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create plots in pandas?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create new columns derived from existing columns?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calculate summary statistics?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reshape the layout of tables?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combine data from multiple tables?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handle time series data?</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manipulate textual data?</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6333045"/>
            <a:ext cx="8267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https://pandas.pydata.org/pandas-docs/stable/getting_started/index.html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 name="Picture 10">
            <a:extLst>
              <a:ext uri="{FF2B5EF4-FFF2-40B4-BE49-F238E27FC236}">
                <a16:creationId xmlns:a16="http://schemas.microsoft.com/office/drawing/2014/main" id="{6237D5A8-3E08-42D6-BEB6-73102FDBBE9F}"/>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BF2A96D0-45A3-4181-9F6B-EA31B72A6FDE}"/>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9D60D4C4-BE51-41DF-A08D-3D697884E7FF}"/>
              </a:ext>
            </a:extLst>
          </p:cNvPr>
          <p:cNvSpPr txBox="1">
            <a:spLocks/>
          </p:cNvSpPr>
          <p:nvPr/>
        </p:nvSpPr>
        <p:spPr>
          <a:xfrm>
            <a:off x="1489981" y="343711"/>
            <a:ext cx="853439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Pandas</a:t>
            </a:r>
          </a:p>
        </p:txBody>
      </p:sp>
    </p:spTree>
    <p:extLst>
      <p:ext uri="{BB962C8B-B14F-4D97-AF65-F5344CB8AC3E}">
        <p14:creationId xmlns:p14="http://schemas.microsoft.com/office/powerpoint/2010/main" val="589880117"/>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sp>
        <p:nvSpPr>
          <p:cNvPr id="47" name="文本框 46"/>
          <p:cNvSpPr txBox="1"/>
          <p:nvPr/>
        </p:nvSpPr>
        <p:spPr>
          <a:xfrm>
            <a:off x="6532549"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pic>
        <p:nvPicPr>
          <p:cNvPr id="6" name="Picture 5">
            <a:extLst>
              <a:ext uri="{FF2B5EF4-FFF2-40B4-BE49-F238E27FC236}">
                <a16:creationId xmlns:a16="http://schemas.microsoft.com/office/drawing/2014/main" id="{7D5F2285-458F-420B-A64A-11EB90975D16}"/>
              </a:ext>
            </a:extLst>
          </p:cNvPr>
          <p:cNvPicPr>
            <a:picLocks noChangeAspect="1"/>
          </p:cNvPicPr>
          <p:nvPr/>
        </p:nvPicPr>
        <p:blipFill>
          <a:blip r:embed="rId3"/>
          <a:stretch>
            <a:fillRect/>
          </a:stretch>
        </p:blipFill>
        <p:spPr>
          <a:xfrm>
            <a:off x="-1" y="1285921"/>
            <a:ext cx="9094312" cy="4911511"/>
          </a:xfrm>
          <a:prstGeom prst="rect">
            <a:avLst/>
          </a:prstGeom>
        </p:spPr>
      </p:pic>
      <p:pic>
        <p:nvPicPr>
          <p:cNvPr id="7" name="Picture 6">
            <a:extLst>
              <a:ext uri="{FF2B5EF4-FFF2-40B4-BE49-F238E27FC236}">
                <a16:creationId xmlns:a16="http://schemas.microsoft.com/office/drawing/2014/main" id="{905AFBEA-1A8C-4B6F-ADB7-E2F0A54EFDD1}"/>
              </a:ext>
            </a:extLst>
          </p:cNvPr>
          <p:cNvPicPr>
            <a:picLocks noChangeAspect="1"/>
          </p:cNvPicPr>
          <p:nvPr/>
        </p:nvPicPr>
        <p:blipFill>
          <a:blip r:embed="rId4"/>
          <a:stretch>
            <a:fillRect/>
          </a:stretch>
        </p:blipFill>
        <p:spPr>
          <a:xfrm>
            <a:off x="4958063" y="1285921"/>
            <a:ext cx="7233937" cy="5503330"/>
          </a:xfrm>
          <a:prstGeom prst="rect">
            <a:avLst/>
          </a:prstGeom>
        </p:spPr>
      </p:pic>
      <p:sp>
        <p:nvSpPr>
          <p:cNvPr id="2" name="Date Placeholder 1">
            <a:extLst>
              <a:ext uri="{FF2B5EF4-FFF2-40B4-BE49-F238E27FC236}">
                <a16:creationId xmlns:a16="http://schemas.microsoft.com/office/drawing/2014/main" id="{709B2F19-7408-420C-BE91-9C5673C756E5}"/>
              </a:ext>
            </a:extLst>
          </p:cNvPr>
          <p:cNvSpPr>
            <a:spLocks noGrp="1"/>
          </p:cNvSpPr>
          <p:nvPr>
            <p:ph type="dt" sz="half" idx="10"/>
          </p:nvPr>
        </p:nvSpPr>
        <p:spPr/>
        <p:txBody>
          <a:bodyPr/>
          <a:lstStyle/>
          <a:p>
            <a:fld id="{49B395B8-1F18-4BD4-BB16-E01BDAB9C2A2}"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B1EEE2A0-EBC8-4975-A0D0-47566CDC9D6E}"/>
              </a:ext>
            </a:extLst>
          </p:cNvPr>
          <p:cNvSpPr>
            <a:spLocks noGrp="1"/>
          </p:cNvSpPr>
          <p:nvPr>
            <p:ph type="sldNum" sz="quarter" idx="12"/>
          </p:nvPr>
        </p:nvSpPr>
        <p:spPr/>
        <p:txBody>
          <a:bodyPr/>
          <a:lstStyle/>
          <a:p>
            <a:fld id="{927C6A85-7839-40E9-A892-80407485B116}" type="slidenum">
              <a:rPr lang="zh-CN" altLang="en-US" smtClean="0"/>
              <a:t>35</a:t>
            </a:fld>
            <a:endParaRPr lang="zh-CN" altLang="en-US"/>
          </a:p>
        </p:txBody>
      </p:sp>
      <p:pic>
        <p:nvPicPr>
          <p:cNvPr id="23" name="Picture 22">
            <a:extLst>
              <a:ext uri="{FF2B5EF4-FFF2-40B4-BE49-F238E27FC236}">
                <a16:creationId xmlns:a16="http://schemas.microsoft.com/office/drawing/2014/main" id="{EACD2A35-F2C1-461F-B679-A14B9361BC12}"/>
              </a:ext>
            </a:extLst>
          </p:cNvPr>
          <p:cNvPicPr>
            <a:picLocks noChangeAspect="1"/>
          </p:cNvPicPr>
          <p:nvPr/>
        </p:nvPicPr>
        <p:blipFill>
          <a:blip r:embed="rId5"/>
          <a:stretch>
            <a:fillRect/>
          </a:stretch>
        </p:blipFill>
        <p:spPr>
          <a:xfrm>
            <a:off x="-1" y="0"/>
            <a:ext cx="1168401" cy="1027713"/>
          </a:xfrm>
          <a:prstGeom prst="rect">
            <a:avLst/>
          </a:prstGeom>
        </p:spPr>
      </p:pic>
      <p:pic>
        <p:nvPicPr>
          <p:cNvPr id="24" name="Picture 23">
            <a:extLst>
              <a:ext uri="{FF2B5EF4-FFF2-40B4-BE49-F238E27FC236}">
                <a16:creationId xmlns:a16="http://schemas.microsoft.com/office/drawing/2014/main" id="{9E943E0F-73B2-4FC7-96E0-A80AA44CD111}"/>
              </a:ext>
            </a:extLst>
          </p:cNvPr>
          <p:cNvPicPr>
            <a:picLocks noChangeAspect="1"/>
          </p:cNvPicPr>
          <p:nvPr/>
        </p:nvPicPr>
        <p:blipFill>
          <a:blip r:embed="rId6"/>
          <a:stretch>
            <a:fillRect/>
          </a:stretch>
        </p:blipFill>
        <p:spPr>
          <a:xfrm>
            <a:off x="10345962" y="0"/>
            <a:ext cx="1846038" cy="1027713"/>
          </a:xfrm>
          <a:prstGeom prst="rect">
            <a:avLst/>
          </a:prstGeom>
        </p:spPr>
      </p:pic>
      <p:sp>
        <p:nvSpPr>
          <p:cNvPr id="25" name="Title 1">
            <a:extLst>
              <a:ext uri="{FF2B5EF4-FFF2-40B4-BE49-F238E27FC236}">
                <a16:creationId xmlns:a16="http://schemas.microsoft.com/office/drawing/2014/main" id="{C42CD3B8-3111-4A6B-A3F2-16C34FD427BE}"/>
              </a:ext>
            </a:extLst>
          </p:cNvPr>
          <p:cNvSpPr txBox="1">
            <a:spLocks/>
          </p:cNvSpPr>
          <p:nvPr/>
        </p:nvSpPr>
        <p:spPr>
          <a:xfrm>
            <a:off x="1489981" y="343711"/>
            <a:ext cx="853439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Object creation</a:t>
            </a:r>
          </a:p>
        </p:txBody>
      </p:sp>
    </p:spTree>
    <p:extLst>
      <p:ext uri="{BB962C8B-B14F-4D97-AF65-F5344CB8AC3E}">
        <p14:creationId xmlns:p14="http://schemas.microsoft.com/office/powerpoint/2010/main" val="2492307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DB2FD-B174-402B-B9CC-8A7DB1A3990E}"/>
              </a:ext>
            </a:extLst>
          </p:cNvPr>
          <p:cNvPicPr>
            <a:picLocks noChangeAspect="1"/>
          </p:cNvPicPr>
          <p:nvPr/>
        </p:nvPicPr>
        <p:blipFill>
          <a:blip r:embed="rId3"/>
          <a:stretch>
            <a:fillRect/>
          </a:stretch>
        </p:blipFill>
        <p:spPr>
          <a:xfrm>
            <a:off x="0" y="1544040"/>
            <a:ext cx="6175882" cy="4093212"/>
          </a:xfrm>
          <a:prstGeom prst="rect">
            <a:avLst/>
          </a:prstGeom>
        </p:spPr>
      </p:pic>
      <p:pic>
        <p:nvPicPr>
          <p:cNvPr id="6" name="Picture 5">
            <a:extLst>
              <a:ext uri="{FF2B5EF4-FFF2-40B4-BE49-F238E27FC236}">
                <a16:creationId xmlns:a16="http://schemas.microsoft.com/office/drawing/2014/main" id="{727A8103-7027-4929-8C28-BA4035681BF1}"/>
              </a:ext>
            </a:extLst>
          </p:cNvPr>
          <p:cNvPicPr>
            <a:picLocks noChangeAspect="1"/>
          </p:cNvPicPr>
          <p:nvPr/>
        </p:nvPicPr>
        <p:blipFill>
          <a:blip r:embed="rId4"/>
          <a:stretch>
            <a:fillRect/>
          </a:stretch>
        </p:blipFill>
        <p:spPr>
          <a:xfrm>
            <a:off x="6175882" y="636858"/>
            <a:ext cx="5850466" cy="6221141"/>
          </a:xfrm>
          <a:prstGeom prst="rect">
            <a:avLst/>
          </a:prstGeom>
        </p:spPr>
      </p:pic>
      <p:sp>
        <p:nvSpPr>
          <p:cNvPr id="2" name="Date Placeholder 1">
            <a:extLst>
              <a:ext uri="{FF2B5EF4-FFF2-40B4-BE49-F238E27FC236}">
                <a16:creationId xmlns:a16="http://schemas.microsoft.com/office/drawing/2014/main" id="{2E6DCDC8-9F8A-4FA2-9B3F-B1D5FCBEFED4}"/>
              </a:ext>
            </a:extLst>
          </p:cNvPr>
          <p:cNvSpPr>
            <a:spLocks noGrp="1"/>
          </p:cNvSpPr>
          <p:nvPr>
            <p:ph type="dt" sz="half" idx="10"/>
          </p:nvPr>
        </p:nvSpPr>
        <p:spPr/>
        <p:txBody>
          <a:bodyPr/>
          <a:lstStyle/>
          <a:p>
            <a:fld id="{F858B417-0114-414D-B680-EE527B5CA87F}"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8DF58588-F753-4AB1-9F4A-A2A6B64CA439}"/>
              </a:ext>
            </a:extLst>
          </p:cNvPr>
          <p:cNvSpPr>
            <a:spLocks noGrp="1"/>
          </p:cNvSpPr>
          <p:nvPr>
            <p:ph type="sldNum" sz="quarter" idx="12"/>
          </p:nvPr>
        </p:nvSpPr>
        <p:spPr/>
        <p:txBody>
          <a:bodyPr/>
          <a:lstStyle/>
          <a:p>
            <a:fld id="{927C6A85-7839-40E9-A892-80407485B116}" type="slidenum">
              <a:rPr lang="zh-CN" altLang="en-US" smtClean="0"/>
              <a:t>36</a:t>
            </a:fld>
            <a:endParaRPr lang="zh-CN" altLang="en-US"/>
          </a:p>
        </p:txBody>
      </p:sp>
      <p:pic>
        <p:nvPicPr>
          <p:cNvPr id="15" name="Picture 14">
            <a:extLst>
              <a:ext uri="{FF2B5EF4-FFF2-40B4-BE49-F238E27FC236}">
                <a16:creationId xmlns:a16="http://schemas.microsoft.com/office/drawing/2014/main" id="{D98242C4-3540-4033-B37B-7173FFA7A19A}"/>
              </a:ext>
            </a:extLst>
          </p:cNvPr>
          <p:cNvPicPr>
            <a:picLocks noChangeAspect="1"/>
          </p:cNvPicPr>
          <p:nvPr/>
        </p:nvPicPr>
        <p:blipFill>
          <a:blip r:embed="rId5"/>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B6A0D9ED-C328-4011-B9ED-F61A4E1F0F17}"/>
              </a:ext>
            </a:extLst>
          </p:cNvPr>
          <p:cNvPicPr>
            <a:picLocks noChangeAspect="1"/>
          </p:cNvPicPr>
          <p:nvPr/>
        </p:nvPicPr>
        <p:blipFill>
          <a:blip r:embed="rId6"/>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669A17C1-0E81-41DE-85D2-9B382D201067}"/>
              </a:ext>
            </a:extLst>
          </p:cNvPr>
          <p:cNvSpPr txBox="1">
            <a:spLocks/>
          </p:cNvSpPr>
          <p:nvPr/>
        </p:nvSpPr>
        <p:spPr>
          <a:xfrm>
            <a:off x="1535377" y="136525"/>
            <a:ext cx="552041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Viewing data</a:t>
            </a:r>
          </a:p>
        </p:txBody>
      </p:sp>
    </p:spTree>
    <p:extLst>
      <p:ext uri="{BB962C8B-B14F-4D97-AF65-F5344CB8AC3E}">
        <p14:creationId xmlns:p14="http://schemas.microsoft.com/office/powerpoint/2010/main" val="2269290841"/>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6A1687-27AD-4FE1-8603-75AED2E1D667}"/>
              </a:ext>
            </a:extLst>
          </p:cNvPr>
          <p:cNvPicPr>
            <a:picLocks noChangeAspect="1"/>
          </p:cNvPicPr>
          <p:nvPr/>
        </p:nvPicPr>
        <p:blipFill>
          <a:blip r:embed="rId3"/>
          <a:stretch>
            <a:fillRect/>
          </a:stretch>
        </p:blipFill>
        <p:spPr>
          <a:xfrm>
            <a:off x="0" y="1475525"/>
            <a:ext cx="8656983" cy="2983929"/>
          </a:xfrm>
          <a:prstGeom prst="rect">
            <a:avLst/>
          </a:prstGeom>
        </p:spPr>
      </p:pic>
      <p:pic>
        <p:nvPicPr>
          <p:cNvPr id="3" name="Picture 2">
            <a:extLst>
              <a:ext uri="{FF2B5EF4-FFF2-40B4-BE49-F238E27FC236}">
                <a16:creationId xmlns:a16="http://schemas.microsoft.com/office/drawing/2014/main" id="{E3998CFD-EF94-4674-9280-D87FEC0CEF74}"/>
              </a:ext>
            </a:extLst>
          </p:cNvPr>
          <p:cNvPicPr>
            <a:picLocks noChangeAspect="1"/>
          </p:cNvPicPr>
          <p:nvPr/>
        </p:nvPicPr>
        <p:blipFill>
          <a:blip r:embed="rId4"/>
          <a:stretch>
            <a:fillRect/>
          </a:stretch>
        </p:blipFill>
        <p:spPr>
          <a:xfrm>
            <a:off x="7668966" y="381916"/>
            <a:ext cx="4086985" cy="6347384"/>
          </a:xfrm>
          <a:prstGeom prst="rect">
            <a:avLst/>
          </a:prstGeom>
        </p:spPr>
      </p:pic>
      <p:sp>
        <p:nvSpPr>
          <p:cNvPr id="4" name="TextBox 3">
            <a:extLst>
              <a:ext uri="{FF2B5EF4-FFF2-40B4-BE49-F238E27FC236}">
                <a16:creationId xmlns:a16="http://schemas.microsoft.com/office/drawing/2014/main" id="{5512E581-969C-43F3-94A7-EC3672DBE7AB}"/>
              </a:ext>
            </a:extLst>
          </p:cNvPr>
          <p:cNvSpPr txBox="1"/>
          <p:nvPr/>
        </p:nvSpPr>
        <p:spPr>
          <a:xfrm>
            <a:off x="397860" y="4537055"/>
            <a:ext cx="730929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While standard Python / NumPy expressions for selecting and setting are intuitive and come in handy for interactive work, for production code, we recommend the optimized pandas data access methods.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There are many other functions for selection, I will send you some materials</a:t>
            </a:r>
          </a:p>
        </p:txBody>
      </p:sp>
      <p:sp>
        <p:nvSpPr>
          <p:cNvPr id="5" name="Date Placeholder 4">
            <a:extLst>
              <a:ext uri="{FF2B5EF4-FFF2-40B4-BE49-F238E27FC236}">
                <a16:creationId xmlns:a16="http://schemas.microsoft.com/office/drawing/2014/main" id="{1BF47334-846C-4AF0-A014-6ADA5EE81E68}"/>
              </a:ext>
            </a:extLst>
          </p:cNvPr>
          <p:cNvSpPr>
            <a:spLocks noGrp="1"/>
          </p:cNvSpPr>
          <p:nvPr>
            <p:ph type="dt" sz="half" idx="10"/>
          </p:nvPr>
        </p:nvSpPr>
        <p:spPr/>
        <p:txBody>
          <a:bodyPr/>
          <a:lstStyle/>
          <a:p>
            <a:fld id="{39E32B85-0017-4CA2-9D2A-A52D6B9A477F}" type="datetime1">
              <a:rPr lang="en-US" altLang="zh-CN" smtClean="0"/>
              <a:t>8/16/24</a:t>
            </a:fld>
            <a:endParaRPr lang="zh-CN" altLang="en-US"/>
          </a:p>
        </p:txBody>
      </p:sp>
      <p:sp>
        <p:nvSpPr>
          <p:cNvPr id="6" name="Slide Number Placeholder 5">
            <a:extLst>
              <a:ext uri="{FF2B5EF4-FFF2-40B4-BE49-F238E27FC236}">
                <a16:creationId xmlns:a16="http://schemas.microsoft.com/office/drawing/2014/main" id="{02E3590D-7B7A-49C7-9F54-E0211AFA6186}"/>
              </a:ext>
            </a:extLst>
          </p:cNvPr>
          <p:cNvSpPr>
            <a:spLocks noGrp="1"/>
          </p:cNvSpPr>
          <p:nvPr>
            <p:ph type="sldNum" sz="quarter" idx="12"/>
          </p:nvPr>
        </p:nvSpPr>
        <p:spPr/>
        <p:txBody>
          <a:bodyPr/>
          <a:lstStyle/>
          <a:p>
            <a:fld id="{927C6A85-7839-40E9-A892-80407485B116}" type="slidenum">
              <a:rPr lang="zh-CN" altLang="en-US" smtClean="0"/>
              <a:t>37</a:t>
            </a:fld>
            <a:endParaRPr lang="zh-CN" altLang="en-US"/>
          </a:p>
        </p:txBody>
      </p:sp>
      <p:pic>
        <p:nvPicPr>
          <p:cNvPr id="15" name="Picture 14">
            <a:extLst>
              <a:ext uri="{FF2B5EF4-FFF2-40B4-BE49-F238E27FC236}">
                <a16:creationId xmlns:a16="http://schemas.microsoft.com/office/drawing/2014/main" id="{6ECBB7DE-7A05-4B4C-B57C-CFF57E3E904E}"/>
              </a:ext>
            </a:extLst>
          </p:cNvPr>
          <p:cNvPicPr>
            <a:picLocks noChangeAspect="1"/>
          </p:cNvPicPr>
          <p:nvPr/>
        </p:nvPicPr>
        <p:blipFill>
          <a:blip r:embed="rId5"/>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BE368CB6-4FF7-4ABB-BC82-EBB816F22B19}"/>
              </a:ext>
            </a:extLst>
          </p:cNvPr>
          <p:cNvPicPr>
            <a:picLocks noChangeAspect="1"/>
          </p:cNvPicPr>
          <p:nvPr/>
        </p:nvPicPr>
        <p:blipFill>
          <a:blip r:embed="rId6"/>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5255DD16-1FD0-4AD2-AB1A-D3F7059FB2EE}"/>
              </a:ext>
            </a:extLst>
          </p:cNvPr>
          <p:cNvSpPr txBox="1">
            <a:spLocks/>
          </p:cNvSpPr>
          <p:nvPr/>
        </p:nvSpPr>
        <p:spPr>
          <a:xfrm>
            <a:off x="2683241" y="119777"/>
            <a:ext cx="552041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Selection</a:t>
            </a:r>
          </a:p>
        </p:txBody>
      </p:sp>
    </p:spTree>
    <p:extLst>
      <p:ext uri="{BB962C8B-B14F-4D97-AF65-F5344CB8AC3E}">
        <p14:creationId xmlns:p14="http://schemas.microsoft.com/office/powerpoint/2010/main" val="7030315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12E581-969C-43F3-94A7-EC3672DBE7AB}"/>
              </a:ext>
            </a:extLst>
          </p:cNvPr>
          <p:cNvSpPr txBox="1"/>
          <p:nvPr/>
        </p:nvSpPr>
        <p:spPr>
          <a:xfrm>
            <a:off x="697279" y="1213978"/>
            <a:ext cx="6068664" cy="119190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Pandas provides various facilities for easily </a:t>
            </a:r>
            <a:r>
              <a:rPr lang="en-US" dirty="0">
                <a:solidFill>
                  <a:srgbClr val="FF0000"/>
                </a:solidFill>
                <a:latin typeface="Times New Roman" panose="02020603050405020304" pitchFamily="18" charset="0"/>
                <a:cs typeface="Times New Roman" panose="02020603050405020304" pitchFamily="18" charset="0"/>
              </a:rPr>
              <a:t>combining together Series, </a:t>
            </a:r>
            <a:r>
              <a:rPr lang="en-US" dirty="0" err="1">
                <a:solidFill>
                  <a:srgbClr val="FF0000"/>
                </a:solidFill>
                <a:latin typeface="Times New Roman" panose="02020603050405020304" pitchFamily="18" charset="0"/>
                <a:cs typeface="Times New Roman" panose="02020603050405020304" pitchFamily="18" charset="0"/>
              </a:rPr>
              <a:t>DataFrame</a:t>
            </a:r>
            <a:r>
              <a:rPr lang="en-US" dirty="0">
                <a:solidFill>
                  <a:srgbClr val="FF0000"/>
                </a:solidFill>
                <a:latin typeface="Times New Roman" panose="02020603050405020304" pitchFamily="18" charset="0"/>
                <a:cs typeface="Times New Roman" panose="02020603050405020304" pitchFamily="18" charset="0"/>
              </a:rPr>
              <a:t>, and Panel objects </a:t>
            </a:r>
            <a:r>
              <a:rPr lang="en-US" dirty="0">
                <a:latin typeface="Times New Roman" panose="02020603050405020304" pitchFamily="18" charset="0"/>
                <a:cs typeface="Times New Roman" panose="02020603050405020304" pitchFamily="18" charset="0"/>
              </a:rPr>
              <a:t>with various kinds of set logic for the indexes and relational algebra functionality in the case of </a:t>
            </a:r>
            <a:r>
              <a:rPr lang="en-US" dirty="0">
                <a:solidFill>
                  <a:srgbClr val="FF0000"/>
                </a:solidFill>
                <a:latin typeface="Times New Roman" panose="02020603050405020304" pitchFamily="18" charset="0"/>
                <a:cs typeface="Times New Roman" panose="02020603050405020304" pitchFamily="18" charset="0"/>
              </a:rPr>
              <a:t>join / merge-type operations</a:t>
            </a:r>
            <a:r>
              <a:rPr lang="en-US"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0B557EA0-CDBE-4059-BCA8-39FE5C951669}"/>
              </a:ext>
            </a:extLst>
          </p:cNvPr>
          <p:cNvPicPr>
            <a:picLocks noChangeAspect="1"/>
          </p:cNvPicPr>
          <p:nvPr/>
        </p:nvPicPr>
        <p:blipFill>
          <a:blip r:embed="rId3"/>
          <a:stretch>
            <a:fillRect/>
          </a:stretch>
        </p:blipFill>
        <p:spPr>
          <a:xfrm>
            <a:off x="364684" y="2592146"/>
            <a:ext cx="7296150" cy="3676650"/>
          </a:xfrm>
          <a:prstGeom prst="rect">
            <a:avLst/>
          </a:prstGeom>
        </p:spPr>
      </p:pic>
      <p:pic>
        <p:nvPicPr>
          <p:cNvPr id="6" name="Picture 5">
            <a:extLst>
              <a:ext uri="{FF2B5EF4-FFF2-40B4-BE49-F238E27FC236}">
                <a16:creationId xmlns:a16="http://schemas.microsoft.com/office/drawing/2014/main" id="{4F1529C0-192F-44AA-B1D5-D80A87356056}"/>
              </a:ext>
            </a:extLst>
          </p:cNvPr>
          <p:cNvPicPr>
            <a:picLocks noChangeAspect="1"/>
          </p:cNvPicPr>
          <p:nvPr/>
        </p:nvPicPr>
        <p:blipFill>
          <a:blip r:embed="rId4"/>
          <a:stretch>
            <a:fillRect/>
          </a:stretch>
        </p:blipFill>
        <p:spPr>
          <a:xfrm>
            <a:off x="7660834" y="716261"/>
            <a:ext cx="3515035" cy="6141739"/>
          </a:xfrm>
          <a:prstGeom prst="rect">
            <a:avLst/>
          </a:prstGeom>
        </p:spPr>
      </p:pic>
      <p:sp>
        <p:nvSpPr>
          <p:cNvPr id="2" name="Date Placeholder 1">
            <a:extLst>
              <a:ext uri="{FF2B5EF4-FFF2-40B4-BE49-F238E27FC236}">
                <a16:creationId xmlns:a16="http://schemas.microsoft.com/office/drawing/2014/main" id="{070C54FE-B5BD-4033-8CF9-DF045F6CC5A3}"/>
              </a:ext>
            </a:extLst>
          </p:cNvPr>
          <p:cNvSpPr>
            <a:spLocks noGrp="1"/>
          </p:cNvSpPr>
          <p:nvPr>
            <p:ph type="dt" sz="half" idx="10"/>
          </p:nvPr>
        </p:nvSpPr>
        <p:spPr/>
        <p:txBody>
          <a:bodyPr/>
          <a:lstStyle/>
          <a:p>
            <a:fld id="{B7B5B217-CA1A-4608-AE35-E053262FCF3D}"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88979A29-7D42-4593-B832-F8217FF75B0D}"/>
              </a:ext>
            </a:extLst>
          </p:cNvPr>
          <p:cNvSpPr>
            <a:spLocks noGrp="1"/>
          </p:cNvSpPr>
          <p:nvPr>
            <p:ph type="sldNum" sz="quarter" idx="12"/>
          </p:nvPr>
        </p:nvSpPr>
        <p:spPr/>
        <p:txBody>
          <a:bodyPr/>
          <a:lstStyle/>
          <a:p>
            <a:fld id="{927C6A85-7839-40E9-A892-80407485B116}" type="slidenum">
              <a:rPr lang="zh-CN" altLang="en-US" smtClean="0"/>
              <a:t>38</a:t>
            </a:fld>
            <a:endParaRPr lang="zh-CN" altLang="en-US"/>
          </a:p>
        </p:txBody>
      </p:sp>
      <p:pic>
        <p:nvPicPr>
          <p:cNvPr id="15" name="Picture 14">
            <a:extLst>
              <a:ext uri="{FF2B5EF4-FFF2-40B4-BE49-F238E27FC236}">
                <a16:creationId xmlns:a16="http://schemas.microsoft.com/office/drawing/2014/main" id="{E8588139-C8E3-4E9E-9D91-6C09080E08D3}"/>
              </a:ext>
            </a:extLst>
          </p:cNvPr>
          <p:cNvPicPr>
            <a:picLocks noChangeAspect="1"/>
          </p:cNvPicPr>
          <p:nvPr/>
        </p:nvPicPr>
        <p:blipFill>
          <a:blip r:embed="rId5"/>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6083CF35-69E0-4BEF-9E43-A3C7166494B5}"/>
              </a:ext>
            </a:extLst>
          </p:cNvPr>
          <p:cNvPicPr>
            <a:picLocks noChangeAspect="1"/>
          </p:cNvPicPr>
          <p:nvPr/>
        </p:nvPicPr>
        <p:blipFill>
          <a:blip r:embed="rId6"/>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E24A641B-ACD9-4ADF-8E2B-4A624DEB87C1}"/>
              </a:ext>
            </a:extLst>
          </p:cNvPr>
          <p:cNvSpPr txBox="1">
            <a:spLocks/>
          </p:cNvSpPr>
          <p:nvPr/>
        </p:nvSpPr>
        <p:spPr>
          <a:xfrm>
            <a:off x="2683241" y="119777"/>
            <a:ext cx="5520419"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Merge</a:t>
            </a:r>
          </a:p>
        </p:txBody>
      </p:sp>
    </p:spTree>
    <p:extLst>
      <p:ext uri="{BB962C8B-B14F-4D97-AF65-F5344CB8AC3E}">
        <p14:creationId xmlns:p14="http://schemas.microsoft.com/office/powerpoint/2010/main" val="1500187551"/>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4199" y="1543217"/>
            <a:ext cx="10998353" cy="465768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2"/>
              </a:rPr>
              <a:t>01 - Lesson</a:t>
            </a:r>
            <a:r>
              <a:rPr lang="en-US" altLang="zh-CN" sz="1600" dirty="0">
                <a:solidFill>
                  <a:srgbClr val="616161"/>
                </a:solidFill>
                <a:latin typeface="Times New Roman" panose="02020603050405020304" pitchFamily="18" charset="0"/>
                <a:cs typeface="Times New Roman" panose="02020603050405020304" pitchFamily="18" charset="0"/>
              </a:rPr>
              <a:t>: - Importing libraries - Creating data sets - Creating data frames - Reading from CSV – Exporting to CSV - Finding maximums - Plotting data</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3"/>
              </a:rPr>
              <a:t>02 - Lesson</a:t>
            </a:r>
            <a:r>
              <a:rPr lang="en-US" altLang="zh-CN" sz="1600" dirty="0">
                <a:solidFill>
                  <a:srgbClr val="616161"/>
                </a:solidFill>
                <a:latin typeface="Times New Roman" panose="02020603050405020304" pitchFamily="18" charset="0"/>
                <a:cs typeface="Times New Roman" panose="02020603050405020304" pitchFamily="18" charset="0"/>
              </a:rPr>
              <a:t>: - Reading from TXT - Exporting to TXT - Selecting top/bottom records - Descriptive statistics - Grouping/sorting data</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4"/>
              </a:rPr>
              <a:t>03 - Lesson</a:t>
            </a:r>
            <a:r>
              <a:rPr lang="en-US" altLang="zh-CN" sz="1600" dirty="0">
                <a:solidFill>
                  <a:srgbClr val="616161"/>
                </a:solidFill>
                <a:latin typeface="Times New Roman" panose="02020603050405020304" pitchFamily="18" charset="0"/>
                <a:cs typeface="Times New Roman" panose="02020603050405020304" pitchFamily="18" charset="0"/>
              </a:rPr>
              <a:t>: - Creating functions - Reading from EXCEL - Exporting to EXCEL - Outliers - Lambda functions - Slice and dice data</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5"/>
              </a:rPr>
              <a:t>04 - Lesson</a:t>
            </a:r>
            <a:r>
              <a:rPr lang="en-US" altLang="zh-CN" sz="1600" dirty="0">
                <a:solidFill>
                  <a:srgbClr val="616161"/>
                </a:solidFill>
                <a:latin typeface="Times New Roman" panose="02020603050405020304" pitchFamily="18" charset="0"/>
                <a:cs typeface="Times New Roman" panose="02020603050405020304" pitchFamily="18" charset="0"/>
              </a:rPr>
              <a:t>: - Adding/deleting columns - Index operations</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6"/>
              </a:rPr>
              <a:t>05 - Lesson</a:t>
            </a:r>
            <a:r>
              <a:rPr lang="en-US" altLang="zh-CN" sz="1600" dirty="0">
                <a:solidFill>
                  <a:srgbClr val="616161"/>
                </a:solidFill>
                <a:latin typeface="Times New Roman" panose="02020603050405020304" pitchFamily="18" charset="0"/>
                <a:cs typeface="Times New Roman" panose="02020603050405020304" pitchFamily="18" charset="0"/>
              </a:rPr>
              <a:t>: - Stack/Unstack/Transpose functions</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7"/>
              </a:rPr>
              <a:t>06 - Lesson</a:t>
            </a:r>
            <a:r>
              <a:rPr lang="en-US" altLang="zh-CN" sz="1600" dirty="0">
                <a:solidFill>
                  <a:srgbClr val="616161"/>
                </a:solidFill>
                <a:latin typeface="Times New Roman" panose="02020603050405020304" pitchFamily="18" charset="0"/>
                <a:cs typeface="Times New Roman" panose="02020603050405020304" pitchFamily="18" charset="0"/>
              </a:rPr>
              <a:t>: - </a:t>
            </a:r>
            <a:r>
              <a:rPr lang="en-US" altLang="zh-CN" sz="1600" dirty="0" err="1">
                <a:solidFill>
                  <a:srgbClr val="616161"/>
                </a:solidFill>
                <a:latin typeface="Times New Roman" panose="02020603050405020304" pitchFamily="18" charset="0"/>
                <a:cs typeface="Times New Roman" panose="02020603050405020304" pitchFamily="18" charset="0"/>
              </a:rPr>
              <a:t>GroupBy</a:t>
            </a:r>
            <a:r>
              <a:rPr lang="en-US" altLang="zh-CN" sz="1600" dirty="0">
                <a:solidFill>
                  <a:srgbClr val="616161"/>
                </a:solidFill>
                <a:latin typeface="Times New Roman" panose="02020603050405020304" pitchFamily="18" charset="0"/>
                <a:cs typeface="Times New Roman" panose="02020603050405020304" pitchFamily="18" charset="0"/>
              </a:rPr>
              <a:t> function</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8"/>
              </a:rPr>
              <a:t>07 - Lesson</a:t>
            </a:r>
            <a:r>
              <a:rPr lang="en-US" altLang="zh-CN" sz="1600" dirty="0">
                <a:solidFill>
                  <a:srgbClr val="616161"/>
                </a:solidFill>
                <a:latin typeface="Times New Roman" panose="02020603050405020304" pitchFamily="18" charset="0"/>
                <a:cs typeface="Times New Roman" panose="02020603050405020304" pitchFamily="18" charset="0"/>
              </a:rPr>
              <a:t>: - Ways to calculate outliers</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9"/>
              </a:rPr>
              <a:t>08 - Lesson</a:t>
            </a:r>
            <a:r>
              <a:rPr lang="en-US" altLang="zh-CN" sz="1600" dirty="0">
                <a:solidFill>
                  <a:srgbClr val="616161"/>
                </a:solidFill>
                <a:latin typeface="Times New Roman" panose="02020603050405020304" pitchFamily="18" charset="0"/>
                <a:cs typeface="Times New Roman" panose="02020603050405020304" pitchFamily="18" charset="0"/>
              </a:rPr>
              <a:t>: - Read from Microsoft SQL databases</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10"/>
              </a:rPr>
              <a:t>09 - Lesson</a:t>
            </a:r>
            <a:r>
              <a:rPr lang="en-US" altLang="zh-CN" sz="1600" dirty="0">
                <a:solidFill>
                  <a:srgbClr val="616161"/>
                </a:solidFill>
                <a:latin typeface="Times New Roman" panose="02020603050405020304" pitchFamily="18" charset="0"/>
                <a:cs typeface="Times New Roman" panose="02020603050405020304" pitchFamily="18" charset="0"/>
              </a:rPr>
              <a:t>: - Export to CSV/EXCEL/TXT</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11"/>
              </a:rPr>
              <a:t>10 - Lesson</a:t>
            </a:r>
            <a:r>
              <a:rPr lang="en-US" altLang="zh-CN" sz="1600" dirty="0">
                <a:solidFill>
                  <a:srgbClr val="616161"/>
                </a:solidFill>
                <a:latin typeface="Times New Roman" panose="02020603050405020304" pitchFamily="18" charset="0"/>
                <a:cs typeface="Times New Roman" panose="02020603050405020304" pitchFamily="18" charset="0"/>
              </a:rPr>
              <a:t>: - Converting between different kinds of formats</a:t>
            </a:r>
          </a:p>
          <a:p>
            <a:pPr marL="285750" indent="-285750" algn="just">
              <a:lnSpc>
                <a:spcPct val="130000"/>
              </a:lnSpc>
              <a:buFont typeface="Wingdings" panose="05000000000000000000" pitchFamily="2" charset="2"/>
              <a:buChar char="ü"/>
            </a:pPr>
            <a:r>
              <a:rPr lang="en-US" altLang="zh-CN" sz="1600" dirty="0">
                <a:solidFill>
                  <a:srgbClr val="616161"/>
                </a:solidFill>
                <a:latin typeface="Times New Roman" panose="02020603050405020304" pitchFamily="18" charset="0"/>
                <a:cs typeface="Times New Roman" panose="02020603050405020304" pitchFamily="18" charset="0"/>
                <a:hlinkClick r:id="rId12"/>
              </a:rPr>
              <a:t>11 - Lesson</a:t>
            </a:r>
            <a:r>
              <a:rPr lang="en-US" altLang="zh-CN" sz="1600" dirty="0">
                <a:solidFill>
                  <a:srgbClr val="616161"/>
                </a:solidFill>
                <a:latin typeface="Times New Roman" panose="02020603050405020304" pitchFamily="18" charset="0"/>
                <a:cs typeface="Times New Roman" panose="02020603050405020304" pitchFamily="18" charset="0"/>
              </a:rPr>
              <a:t>: - Combining data from various sources</a:t>
            </a:r>
            <a:endParaRPr lang="zh-CN" altLang="en-US" sz="1600" dirty="0">
              <a:solidFill>
                <a:srgbClr val="616161"/>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2A62A08-E774-4EB2-B7CD-28E423AE8693}"/>
              </a:ext>
            </a:extLst>
          </p:cNvPr>
          <p:cNvSpPr>
            <a:spLocks noGrp="1"/>
          </p:cNvSpPr>
          <p:nvPr>
            <p:ph type="dt" sz="half" idx="10"/>
          </p:nvPr>
        </p:nvSpPr>
        <p:spPr/>
        <p:txBody>
          <a:bodyPr/>
          <a:lstStyle/>
          <a:p>
            <a:fld id="{B96D0807-2E34-4FA8-8BD0-EF8FA44F6BFE}"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D1FBAD41-6F9E-4536-B633-20CC9CB1BC70}"/>
              </a:ext>
            </a:extLst>
          </p:cNvPr>
          <p:cNvSpPr>
            <a:spLocks noGrp="1"/>
          </p:cNvSpPr>
          <p:nvPr>
            <p:ph type="sldNum" sz="quarter" idx="12"/>
          </p:nvPr>
        </p:nvSpPr>
        <p:spPr/>
        <p:txBody>
          <a:bodyPr/>
          <a:lstStyle/>
          <a:p>
            <a:fld id="{927C6A85-7839-40E9-A892-80407485B116}" type="slidenum">
              <a:rPr lang="zh-CN" altLang="en-US" smtClean="0"/>
              <a:t>39</a:t>
            </a:fld>
            <a:endParaRPr lang="zh-CN" altLang="en-US"/>
          </a:p>
        </p:txBody>
      </p:sp>
      <p:pic>
        <p:nvPicPr>
          <p:cNvPr id="12" name="Picture 11">
            <a:extLst>
              <a:ext uri="{FF2B5EF4-FFF2-40B4-BE49-F238E27FC236}">
                <a16:creationId xmlns:a16="http://schemas.microsoft.com/office/drawing/2014/main" id="{FC49D67E-05CB-4C6E-ACB8-C0F8F32056D5}"/>
              </a:ext>
            </a:extLst>
          </p:cNvPr>
          <p:cNvPicPr>
            <a:picLocks noChangeAspect="1"/>
          </p:cNvPicPr>
          <p:nvPr/>
        </p:nvPicPr>
        <p:blipFill>
          <a:blip r:embed="rId1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F04CCEE7-2640-43B3-923B-2706BC9495DE}"/>
              </a:ext>
            </a:extLst>
          </p:cNvPr>
          <p:cNvPicPr>
            <a:picLocks noChangeAspect="1"/>
          </p:cNvPicPr>
          <p:nvPr/>
        </p:nvPicPr>
        <p:blipFill>
          <a:blip r:embed="rId1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D791A499-3241-4AAE-8CD6-AA7FA52345BC}"/>
              </a:ext>
            </a:extLst>
          </p:cNvPr>
          <p:cNvSpPr txBox="1">
            <a:spLocks/>
          </p:cNvSpPr>
          <p:nvPr/>
        </p:nvSpPr>
        <p:spPr>
          <a:xfrm>
            <a:off x="3013103" y="254312"/>
            <a:ext cx="6140544" cy="90793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Lessons for New pandas Users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4026194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What is GitHub?</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3"/>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4"/>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1551692" y="5490413"/>
            <a:ext cx="9207100" cy="1015663"/>
          </a:xfrm>
          <a:prstGeom prst="rect">
            <a:avLst/>
          </a:prstGeom>
          <a:noFill/>
        </p:spPr>
        <p:txBody>
          <a:bodyPr wrap="square" rtlCol="0">
            <a:spAutoFit/>
          </a:bodyPr>
          <a:lstStyle/>
          <a:p>
            <a:pPr lvl="1"/>
            <a:r>
              <a:rPr lang="en-US" sz="2000" dirty="0"/>
              <a:t>GitHub is a </a:t>
            </a:r>
            <a:r>
              <a:rPr lang="en-US" sz="2000" dirty="0">
                <a:solidFill>
                  <a:srgbClr val="FF0000"/>
                </a:solidFill>
              </a:rPr>
              <a:t>code hosting platform </a:t>
            </a:r>
            <a:r>
              <a:rPr lang="en-US" sz="2000" dirty="0"/>
              <a:t>for version control and collaboration. It lets you and others work together on projects from anywhere. Over 65 million developers shape the future of software, together.</a:t>
            </a:r>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dirty="0"/>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4</a:t>
            </a:fld>
            <a:endParaRPr lang="en-US"/>
          </a:p>
        </p:txBody>
      </p:sp>
      <p:pic>
        <p:nvPicPr>
          <p:cNvPr id="10" name="Picture 9">
            <a:extLst>
              <a:ext uri="{FF2B5EF4-FFF2-40B4-BE49-F238E27FC236}">
                <a16:creationId xmlns:a16="http://schemas.microsoft.com/office/drawing/2014/main" id="{DDF51C72-7F29-4296-A3B8-AD86B2EEE1D7}"/>
              </a:ext>
            </a:extLst>
          </p:cNvPr>
          <p:cNvPicPr>
            <a:picLocks noChangeAspect="1"/>
          </p:cNvPicPr>
          <p:nvPr/>
        </p:nvPicPr>
        <p:blipFill>
          <a:blip r:embed="rId5"/>
          <a:stretch>
            <a:fillRect/>
          </a:stretch>
        </p:blipFill>
        <p:spPr>
          <a:xfrm>
            <a:off x="2470826" y="1108117"/>
            <a:ext cx="7092954" cy="4205758"/>
          </a:xfrm>
          <a:prstGeom prst="rect">
            <a:avLst/>
          </a:prstGeom>
        </p:spPr>
      </p:pic>
    </p:spTree>
    <p:extLst>
      <p:ext uri="{BB962C8B-B14F-4D97-AF65-F5344CB8AC3E}">
        <p14:creationId xmlns:p14="http://schemas.microsoft.com/office/powerpoint/2010/main" val="2359014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泪滴形 37"/>
          <p:cNvSpPr/>
          <p:nvPr/>
        </p:nvSpPr>
        <p:spPr>
          <a:xfrm rot="8108100">
            <a:off x="2409839" y="569375"/>
            <a:ext cx="1023412" cy="1023412"/>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2734280" y="957399"/>
            <a:ext cx="367732" cy="366770"/>
            <a:chOff x="5256213" y="2622550"/>
            <a:chExt cx="1819275" cy="1814513"/>
          </a:xfrm>
          <a:solidFill>
            <a:schemeClr val="bg1"/>
          </a:solidFill>
        </p:grpSpPr>
        <p:sp>
          <p:nvSpPr>
            <p:cNvPr id="47" name="Freeform 14"/>
            <p:cNvSpPr>
              <a:spLocks/>
            </p:cNvSpPr>
            <p:nvPr/>
          </p:nvSpPr>
          <p:spPr bwMode="auto">
            <a:xfrm>
              <a:off x="6051550" y="2622550"/>
              <a:ext cx="1023938"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5"/>
            <p:cNvSpPr>
              <a:spLocks/>
            </p:cNvSpPr>
            <p:nvPr/>
          </p:nvSpPr>
          <p:spPr bwMode="auto">
            <a:xfrm>
              <a:off x="5256213" y="3414713"/>
              <a:ext cx="1020763"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6"/>
            <p:cNvSpPr>
              <a:spLocks/>
            </p:cNvSpPr>
            <p:nvPr/>
          </p:nvSpPr>
          <p:spPr bwMode="auto">
            <a:xfrm>
              <a:off x="5765800" y="3121025"/>
              <a:ext cx="808038"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 name="泪滴形 38"/>
          <p:cNvSpPr/>
          <p:nvPr/>
        </p:nvSpPr>
        <p:spPr>
          <a:xfrm rot="8108100">
            <a:off x="2409839" y="1807034"/>
            <a:ext cx="1023412" cy="1023412"/>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2732124" y="2149822"/>
            <a:ext cx="411288" cy="409253"/>
            <a:chOff x="670066" y="2758729"/>
            <a:chExt cx="520156" cy="517582"/>
          </a:xfrm>
        </p:grpSpPr>
        <p:sp>
          <p:nvSpPr>
            <p:cNvPr id="51" name="Freeform 21"/>
            <p:cNvSpPr>
              <a:spLocks/>
            </p:cNvSpPr>
            <p:nvPr/>
          </p:nvSpPr>
          <p:spPr bwMode="auto">
            <a:xfrm>
              <a:off x="670066" y="2758729"/>
              <a:ext cx="520156" cy="517582"/>
            </a:xfrm>
            <a:custGeom>
              <a:avLst/>
              <a:gdLst>
                <a:gd name="T0" fmla="*/ 748 w 825"/>
                <a:gd name="T1" fmla="*/ 238 h 824"/>
                <a:gd name="T2" fmla="*/ 640 w 825"/>
                <a:gd name="T3" fmla="*/ 710 h 824"/>
                <a:gd name="T4" fmla="*/ 143 w 825"/>
                <a:gd name="T5" fmla="*/ 673 h 824"/>
                <a:gd name="T6" fmla="*/ 117 w 825"/>
                <a:gd name="T7" fmla="*/ 175 h 824"/>
                <a:gd name="T8" fmla="*/ 583 w 825"/>
                <a:gd name="T9" fmla="*/ 74 h 824"/>
                <a:gd name="T10" fmla="*/ 535 w 825"/>
                <a:gd name="T11" fmla="*/ 121 h 824"/>
                <a:gd name="T12" fmla="*/ 521 w 825"/>
                <a:gd name="T13" fmla="*/ 121 h 824"/>
                <a:gd name="T14" fmla="*/ 114 w 825"/>
                <a:gd name="T15" fmla="*/ 333 h 824"/>
                <a:gd name="T16" fmla="*/ 362 w 825"/>
                <a:gd name="T17" fmla="*/ 713 h 824"/>
                <a:gd name="T18" fmla="*/ 720 w 825"/>
                <a:gd name="T19" fmla="*/ 398 h 824"/>
                <a:gd name="T20" fmla="*/ 701 w 825"/>
                <a:gd name="T21" fmla="*/ 300 h 824"/>
                <a:gd name="T22" fmla="*/ 704 w 825"/>
                <a:gd name="T23" fmla="*/ 282 h 824"/>
                <a:gd name="T24" fmla="*/ 748 w 825"/>
                <a:gd name="T25" fmla="*/ 238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5" h="824">
                  <a:moveTo>
                    <a:pt x="748" y="238"/>
                  </a:moveTo>
                  <a:cubicBezTo>
                    <a:pt x="825" y="386"/>
                    <a:pt x="796" y="591"/>
                    <a:pt x="640" y="710"/>
                  </a:cubicBezTo>
                  <a:cubicBezTo>
                    <a:pt x="491" y="824"/>
                    <a:pt x="275" y="809"/>
                    <a:pt x="143" y="673"/>
                  </a:cubicBezTo>
                  <a:cubicBezTo>
                    <a:pt x="11" y="538"/>
                    <a:pt x="0" y="321"/>
                    <a:pt x="117" y="175"/>
                  </a:cubicBezTo>
                  <a:cubicBezTo>
                    <a:pt x="240" y="21"/>
                    <a:pt x="445" y="0"/>
                    <a:pt x="583" y="74"/>
                  </a:cubicBezTo>
                  <a:cubicBezTo>
                    <a:pt x="567" y="90"/>
                    <a:pt x="551" y="106"/>
                    <a:pt x="535" y="121"/>
                  </a:cubicBezTo>
                  <a:cubicBezTo>
                    <a:pt x="533" y="124"/>
                    <a:pt x="526" y="122"/>
                    <a:pt x="521" y="121"/>
                  </a:cubicBezTo>
                  <a:cubicBezTo>
                    <a:pt x="348" y="57"/>
                    <a:pt x="161" y="154"/>
                    <a:pt x="114" y="333"/>
                  </a:cubicBezTo>
                  <a:cubicBezTo>
                    <a:pt x="68" y="506"/>
                    <a:pt x="184" y="685"/>
                    <a:pt x="362" y="713"/>
                  </a:cubicBezTo>
                  <a:cubicBezTo>
                    <a:pt x="556" y="744"/>
                    <a:pt x="727" y="595"/>
                    <a:pt x="720" y="398"/>
                  </a:cubicBezTo>
                  <a:cubicBezTo>
                    <a:pt x="719" y="365"/>
                    <a:pt x="708" y="333"/>
                    <a:pt x="701" y="300"/>
                  </a:cubicBezTo>
                  <a:cubicBezTo>
                    <a:pt x="699" y="293"/>
                    <a:pt x="698" y="288"/>
                    <a:pt x="704" y="282"/>
                  </a:cubicBezTo>
                  <a:cubicBezTo>
                    <a:pt x="719" y="269"/>
                    <a:pt x="732" y="254"/>
                    <a:pt x="748" y="2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
            <p:cNvSpPr>
              <a:spLocks/>
            </p:cNvSpPr>
            <p:nvPr/>
          </p:nvSpPr>
          <p:spPr bwMode="auto">
            <a:xfrm>
              <a:off x="762031" y="2847384"/>
              <a:ext cx="329972" cy="332180"/>
            </a:xfrm>
            <a:custGeom>
              <a:avLst/>
              <a:gdLst>
                <a:gd name="T0" fmla="*/ 387 w 523"/>
                <a:gd name="T1" fmla="*/ 62 h 529"/>
                <a:gd name="T2" fmla="*/ 341 w 523"/>
                <a:gd name="T3" fmla="*/ 105 h 529"/>
                <a:gd name="T4" fmla="*/ 322 w 523"/>
                <a:gd name="T5" fmla="*/ 106 h 529"/>
                <a:gd name="T6" fmla="*/ 126 w 523"/>
                <a:gd name="T7" fmla="*/ 171 h 529"/>
                <a:gd name="T8" fmla="*/ 134 w 523"/>
                <a:gd name="T9" fmla="*/ 378 h 529"/>
                <a:gd name="T10" fmla="*/ 334 w 523"/>
                <a:gd name="T11" fmla="*/ 426 h 529"/>
                <a:gd name="T12" fmla="*/ 436 w 523"/>
                <a:gd name="T13" fmla="*/ 247 h 529"/>
                <a:gd name="T14" fmla="*/ 428 w 523"/>
                <a:gd name="T15" fmla="*/ 212 h 529"/>
                <a:gd name="T16" fmla="*/ 433 w 523"/>
                <a:gd name="T17" fmla="*/ 188 h 529"/>
                <a:gd name="T18" fmla="*/ 472 w 523"/>
                <a:gd name="T19" fmla="*/ 148 h 529"/>
                <a:gd name="T20" fmla="*/ 429 w 523"/>
                <a:gd name="T21" fmla="*/ 445 h 529"/>
                <a:gd name="T22" fmla="*/ 105 w 523"/>
                <a:gd name="T23" fmla="*/ 446 h 529"/>
                <a:gd name="T24" fmla="*/ 76 w 523"/>
                <a:gd name="T25" fmla="*/ 123 h 529"/>
                <a:gd name="T26" fmla="*/ 387 w 523"/>
                <a:gd name="T27" fmla="*/ 6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3" h="529">
                  <a:moveTo>
                    <a:pt x="387" y="62"/>
                  </a:moveTo>
                  <a:cubicBezTo>
                    <a:pt x="371" y="77"/>
                    <a:pt x="357" y="92"/>
                    <a:pt x="341" y="105"/>
                  </a:cubicBezTo>
                  <a:cubicBezTo>
                    <a:pt x="337" y="109"/>
                    <a:pt x="328" y="108"/>
                    <a:pt x="322" y="106"/>
                  </a:cubicBezTo>
                  <a:cubicBezTo>
                    <a:pt x="249" y="82"/>
                    <a:pt x="169" y="108"/>
                    <a:pt x="126" y="171"/>
                  </a:cubicBezTo>
                  <a:cubicBezTo>
                    <a:pt x="82" y="234"/>
                    <a:pt x="86" y="318"/>
                    <a:pt x="134" y="378"/>
                  </a:cubicBezTo>
                  <a:cubicBezTo>
                    <a:pt x="182" y="436"/>
                    <a:pt x="265" y="456"/>
                    <a:pt x="334" y="426"/>
                  </a:cubicBezTo>
                  <a:cubicBezTo>
                    <a:pt x="405" y="395"/>
                    <a:pt x="447" y="322"/>
                    <a:pt x="436" y="247"/>
                  </a:cubicBezTo>
                  <a:cubicBezTo>
                    <a:pt x="435" y="235"/>
                    <a:pt x="432" y="223"/>
                    <a:pt x="428" y="212"/>
                  </a:cubicBezTo>
                  <a:cubicBezTo>
                    <a:pt x="424" y="202"/>
                    <a:pt x="426" y="195"/>
                    <a:pt x="433" y="188"/>
                  </a:cubicBezTo>
                  <a:cubicBezTo>
                    <a:pt x="447" y="175"/>
                    <a:pt x="459" y="162"/>
                    <a:pt x="472" y="148"/>
                  </a:cubicBezTo>
                  <a:cubicBezTo>
                    <a:pt x="523" y="225"/>
                    <a:pt x="523" y="359"/>
                    <a:pt x="429" y="445"/>
                  </a:cubicBezTo>
                  <a:cubicBezTo>
                    <a:pt x="337" y="529"/>
                    <a:pt x="197" y="529"/>
                    <a:pt x="105" y="446"/>
                  </a:cubicBezTo>
                  <a:cubicBezTo>
                    <a:pt x="13" y="362"/>
                    <a:pt x="0" y="224"/>
                    <a:pt x="76" y="123"/>
                  </a:cubicBezTo>
                  <a:cubicBezTo>
                    <a:pt x="147" y="28"/>
                    <a:pt x="285" y="0"/>
                    <a:pt x="387"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
            <p:cNvSpPr>
              <a:spLocks/>
            </p:cNvSpPr>
            <p:nvPr/>
          </p:nvSpPr>
          <p:spPr bwMode="auto">
            <a:xfrm>
              <a:off x="920947" y="2771972"/>
              <a:ext cx="252721" cy="250514"/>
            </a:xfrm>
            <a:custGeom>
              <a:avLst/>
              <a:gdLst>
                <a:gd name="T0" fmla="*/ 286 w 401"/>
                <a:gd name="T1" fmla="*/ 0 h 399"/>
                <a:gd name="T2" fmla="*/ 296 w 401"/>
                <a:gd name="T3" fmla="*/ 107 h 399"/>
                <a:gd name="T4" fmla="*/ 401 w 401"/>
                <a:gd name="T5" fmla="*/ 117 h 399"/>
                <a:gd name="T6" fmla="*/ 393 w 401"/>
                <a:gd name="T7" fmla="*/ 126 h 399"/>
                <a:gd name="T8" fmla="*/ 288 w 401"/>
                <a:gd name="T9" fmla="*/ 231 h 399"/>
                <a:gd name="T10" fmla="*/ 271 w 401"/>
                <a:gd name="T11" fmla="*/ 237 h 399"/>
                <a:gd name="T12" fmla="*/ 256 w 401"/>
                <a:gd name="T13" fmla="*/ 236 h 399"/>
                <a:gd name="T14" fmla="*/ 174 w 401"/>
                <a:gd name="T15" fmla="*/ 267 h 399"/>
                <a:gd name="T16" fmla="*/ 58 w 401"/>
                <a:gd name="T17" fmla="*/ 384 h 399"/>
                <a:gd name="T18" fmla="*/ 26 w 401"/>
                <a:gd name="T19" fmla="*/ 395 h 399"/>
                <a:gd name="T20" fmla="*/ 14 w 401"/>
                <a:gd name="T21" fmla="*/ 350 h 399"/>
                <a:gd name="T22" fmla="*/ 55 w 401"/>
                <a:gd name="T23" fmla="*/ 309 h 399"/>
                <a:gd name="T24" fmla="*/ 162 w 401"/>
                <a:gd name="T25" fmla="*/ 201 h 399"/>
                <a:gd name="T26" fmla="*/ 170 w 401"/>
                <a:gd name="T27" fmla="*/ 182 h 399"/>
                <a:gd name="T28" fmla="*/ 166 w 401"/>
                <a:gd name="T29" fmla="*/ 131 h 399"/>
                <a:gd name="T30" fmla="*/ 169 w 401"/>
                <a:gd name="T31" fmla="*/ 118 h 399"/>
                <a:gd name="T32" fmla="*/ 286 w 401"/>
                <a:gd name="T33"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1" h="399">
                  <a:moveTo>
                    <a:pt x="286" y="0"/>
                  </a:moveTo>
                  <a:cubicBezTo>
                    <a:pt x="289" y="38"/>
                    <a:pt x="293" y="72"/>
                    <a:pt x="296" y="107"/>
                  </a:cubicBezTo>
                  <a:cubicBezTo>
                    <a:pt x="331" y="110"/>
                    <a:pt x="365" y="113"/>
                    <a:pt x="401" y="117"/>
                  </a:cubicBezTo>
                  <a:cubicBezTo>
                    <a:pt x="397" y="121"/>
                    <a:pt x="395" y="124"/>
                    <a:pt x="393" y="126"/>
                  </a:cubicBezTo>
                  <a:cubicBezTo>
                    <a:pt x="358" y="161"/>
                    <a:pt x="323" y="196"/>
                    <a:pt x="288" y="231"/>
                  </a:cubicBezTo>
                  <a:cubicBezTo>
                    <a:pt x="284" y="235"/>
                    <a:pt x="277" y="236"/>
                    <a:pt x="271" y="237"/>
                  </a:cubicBezTo>
                  <a:cubicBezTo>
                    <a:pt x="266" y="238"/>
                    <a:pt x="261" y="237"/>
                    <a:pt x="256" y="236"/>
                  </a:cubicBezTo>
                  <a:cubicBezTo>
                    <a:pt x="221" y="225"/>
                    <a:pt x="197" y="241"/>
                    <a:pt x="174" y="267"/>
                  </a:cubicBezTo>
                  <a:cubicBezTo>
                    <a:pt x="137" y="307"/>
                    <a:pt x="97" y="345"/>
                    <a:pt x="58" y="384"/>
                  </a:cubicBezTo>
                  <a:cubicBezTo>
                    <a:pt x="49" y="393"/>
                    <a:pt x="39" y="399"/>
                    <a:pt x="26" y="395"/>
                  </a:cubicBezTo>
                  <a:cubicBezTo>
                    <a:pt x="7" y="390"/>
                    <a:pt x="0" y="366"/>
                    <a:pt x="14" y="350"/>
                  </a:cubicBezTo>
                  <a:cubicBezTo>
                    <a:pt x="27" y="336"/>
                    <a:pt x="42" y="323"/>
                    <a:pt x="55" y="309"/>
                  </a:cubicBezTo>
                  <a:cubicBezTo>
                    <a:pt x="91" y="273"/>
                    <a:pt x="127" y="238"/>
                    <a:pt x="162" y="201"/>
                  </a:cubicBezTo>
                  <a:cubicBezTo>
                    <a:pt x="167" y="197"/>
                    <a:pt x="170" y="189"/>
                    <a:pt x="170" y="182"/>
                  </a:cubicBezTo>
                  <a:cubicBezTo>
                    <a:pt x="170" y="165"/>
                    <a:pt x="167" y="148"/>
                    <a:pt x="166" y="131"/>
                  </a:cubicBezTo>
                  <a:cubicBezTo>
                    <a:pt x="166" y="127"/>
                    <a:pt x="166" y="121"/>
                    <a:pt x="169" y="118"/>
                  </a:cubicBezTo>
                  <a:cubicBezTo>
                    <a:pt x="207" y="79"/>
                    <a:pt x="245" y="41"/>
                    <a:pt x="28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
            <p:cNvSpPr>
              <a:spLocks/>
            </p:cNvSpPr>
            <p:nvPr/>
          </p:nvSpPr>
          <p:spPr bwMode="auto">
            <a:xfrm>
              <a:off x="859147" y="2947810"/>
              <a:ext cx="140155" cy="138316"/>
            </a:xfrm>
            <a:custGeom>
              <a:avLst/>
              <a:gdLst>
                <a:gd name="T0" fmla="*/ 126 w 222"/>
                <a:gd name="T1" fmla="*/ 12 h 220"/>
                <a:gd name="T2" fmla="*/ 88 w 222"/>
                <a:gd name="T3" fmla="*/ 46 h 220"/>
                <a:gd name="T4" fmla="*/ 89 w 222"/>
                <a:gd name="T5" fmla="*/ 133 h 220"/>
                <a:gd name="T6" fmla="*/ 175 w 222"/>
                <a:gd name="T7" fmla="*/ 133 h 220"/>
                <a:gd name="T8" fmla="*/ 211 w 222"/>
                <a:gd name="T9" fmla="*/ 95 h 220"/>
                <a:gd name="T10" fmla="*/ 167 w 222"/>
                <a:gd name="T11" fmla="*/ 196 h 220"/>
                <a:gd name="T12" fmla="*/ 43 w 222"/>
                <a:gd name="T13" fmla="*/ 185 h 220"/>
                <a:gd name="T14" fmla="*/ 21 w 222"/>
                <a:gd name="T15" fmla="*/ 61 h 220"/>
                <a:gd name="T16" fmla="*/ 126 w 222"/>
                <a:gd name="T17" fmla="*/ 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20">
                  <a:moveTo>
                    <a:pt x="126" y="12"/>
                  </a:moveTo>
                  <a:cubicBezTo>
                    <a:pt x="113" y="23"/>
                    <a:pt x="100" y="34"/>
                    <a:pt x="88" y="46"/>
                  </a:cubicBezTo>
                  <a:cubicBezTo>
                    <a:pt x="63" y="72"/>
                    <a:pt x="64" y="109"/>
                    <a:pt x="89" y="133"/>
                  </a:cubicBezTo>
                  <a:cubicBezTo>
                    <a:pt x="113" y="157"/>
                    <a:pt x="150" y="157"/>
                    <a:pt x="175" y="133"/>
                  </a:cubicBezTo>
                  <a:cubicBezTo>
                    <a:pt x="188" y="121"/>
                    <a:pt x="199" y="108"/>
                    <a:pt x="211" y="95"/>
                  </a:cubicBezTo>
                  <a:cubicBezTo>
                    <a:pt x="222" y="131"/>
                    <a:pt x="201" y="174"/>
                    <a:pt x="167" y="196"/>
                  </a:cubicBezTo>
                  <a:cubicBezTo>
                    <a:pt x="128" y="220"/>
                    <a:pt x="77" y="215"/>
                    <a:pt x="43" y="185"/>
                  </a:cubicBezTo>
                  <a:cubicBezTo>
                    <a:pt x="9" y="153"/>
                    <a:pt x="0" y="103"/>
                    <a:pt x="21" y="61"/>
                  </a:cubicBezTo>
                  <a:cubicBezTo>
                    <a:pt x="41" y="23"/>
                    <a:pt x="84" y="0"/>
                    <a:pt x="126"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泪滴形 39"/>
          <p:cNvSpPr/>
          <p:nvPr/>
        </p:nvSpPr>
        <p:spPr>
          <a:xfrm rot="8108100">
            <a:off x="2409839" y="3044693"/>
            <a:ext cx="1023412" cy="1023412"/>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6" name="组合 55"/>
          <p:cNvGrpSpPr/>
          <p:nvPr/>
        </p:nvGrpSpPr>
        <p:grpSpPr>
          <a:xfrm>
            <a:off x="2744252" y="3422427"/>
            <a:ext cx="370615" cy="371554"/>
            <a:chOff x="3027363" y="1563688"/>
            <a:chExt cx="1878013" cy="1882776"/>
          </a:xfrm>
          <a:solidFill>
            <a:schemeClr val="bg1"/>
          </a:solidFill>
        </p:grpSpPr>
        <p:sp>
          <p:nvSpPr>
            <p:cNvPr id="57" name="Freeform 29"/>
            <p:cNvSpPr>
              <a:spLocks/>
            </p:cNvSpPr>
            <p:nvPr/>
          </p:nvSpPr>
          <p:spPr bwMode="auto">
            <a:xfrm>
              <a:off x="3027363" y="1785938"/>
              <a:ext cx="1743075" cy="1522413"/>
            </a:xfrm>
            <a:custGeom>
              <a:avLst/>
              <a:gdLst>
                <a:gd name="T0" fmla="*/ 0 w 640"/>
                <a:gd name="T1" fmla="*/ 1 h 561"/>
                <a:gd name="T2" fmla="*/ 84 w 640"/>
                <a:gd name="T3" fmla="*/ 1 h 561"/>
                <a:gd name="T4" fmla="*/ 113 w 640"/>
                <a:gd name="T5" fmla="*/ 67 h 561"/>
                <a:gd name="T6" fmla="*/ 159 w 640"/>
                <a:gd name="T7" fmla="*/ 82 h 561"/>
                <a:gd name="T8" fmla="*/ 231 w 640"/>
                <a:gd name="T9" fmla="*/ 2 h 561"/>
                <a:gd name="T10" fmla="*/ 408 w 640"/>
                <a:gd name="T11" fmla="*/ 2 h 561"/>
                <a:gd name="T12" fmla="*/ 436 w 640"/>
                <a:gd name="T13" fmla="*/ 66 h 561"/>
                <a:gd name="T14" fmla="*/ 483 w 640"/>
                <a:gd name="T15" fmla="*/ 82 h 561"/>
                <a:gd name="T16" fmla="*/ 556 w 640"/>
                <a:gd name="T17" fmla="*/ 1 h 561"/>
                <a:gd name="T18" fmla="*/ 633 w 640"/>
                <a:gd name="T19" fmla="*/ 1 h 561"/>
                <a:gd name="T20" fmla="*/ 639 w 640"/>
                <a:gd name="T21" fmla="*/ 15 h 561"/>
                <a:gd name="T22" fmla="*/ 639 w 640"/>
                <a:gd name="T23" fmla="*/ 193 h 561"/>
                <a:gd name="T24" fmla="*/ 639 w 640"/>
                <a:gd name="T25" fmla="*/ 273 h 561"/>
                <a:gd name="T26" fmla="*/ 595 w 640"/>
                <a:gd name="T27" fmla="*/ 246 h 561"/>
                <a:gd name="T28" fmla="*/ 591 w 640"/>
                <a:gd name="T29" fmla="*/ 233 h 561"/>
                <a:gd name="T30" fmla="*/ 590 w 640"/>
                <a:gd name="T31" fmla="*/ 160 h 561"/>
                <a:gd name="T32" fmla="*/ 49 w 640"/>
                <a:gd name="T33" fmla="*/ 160 h 561"/>
                <a:gd name="T34" fmla="*/ 49 w 640"/>
                <a:gd name="T35" fmla="*/ 524 h 561"/>
                <a:gd name="T36" fmla="*/ 66 w 640"/>
                <a:gd name="T37" fmla="*/ 524 h 561"/>
                <a:gd name="T38" fmla="*/ 310 w 640"/>
                <a:gd name="T39" fmla="*/ 523 h 561"/>
                <a:gd name="T40" fmla="*/ 336 w 640"/>
                <a:gd name="T41" fmla="*/ 538 h 561"/>
                <a:gd name="T42" fmla="*/ 350 w 640"/>
                <a:gd name="T43" fmla="*/ 561 h 561"/>
                <a:gd name="T44" fmla="*/ 0 w 640"/>
                <a:gd name="T45" fmla="*/ 561 h 561"/>
                <a:gd name="T46" fmla="*/ 0 w 640"/>
                <a:gd name="T47" fmla="*/ 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0" h="561">
                  <a:moveTo>
                    <a:pt x="0" y="1"/>
                  </a:moveTo>
                  <a:cubicBezTo>
                    <a:pt x="29" y="1"/>
                    <a:pt x="56" y="1"/>
                    <a:pt x="84" y="1"/>
                  </a:cubicBezTo>
                  <a:cubicBezTo>
                    <a:pt x="84" y="28"/>
                    <a:pt x="90" y="52"/>
                    <a:pt x="113" y="67"/>
                  </a:cubicBezTo>
                  <a:cubicBezTo>
                    <a:pt x="126" y="75"/>
                    <a:pt x="143" y="82"/>
                    <a:pt x="159" y="82"/>
                  </a:cubicBezTo>
                  <a:cubicBezTo>
                    <a:pt x="199" y="83"/>
                    <a:pt x="222" y="57"/>
                    <a:pt x="231" y="2"/>
                  </a:cubicBezTo>
                  <a:cubicBezTo>
                    <a:pt x="290" y="2"/>
                    <a:pt x="348" y="2"/>
                    <a:pt x="408" y="2"/>
                  </a:cubicBezTo>
                  <a:cubicBezTo>
                    <a:pt x="408" y="28"/>
                    <a:pt x="414" y="52"/>
                    <a:pt x="436" y="66"/>
                  </a:cubicBezTo>
                  <a:cubicBezTo>
                    <a:pt x="450" y="75"/>
                    <a:pt x="467" y="81"/>
                    <a:pt x="483" y="82"/>
                  </a:cubicBezTo>
                  <a:cubicBezTo>
                    <a:pt x="523" y="84"/>
                    <a:pt x="544" y="58"/>
                    <a:pt x="556" y="1"/>
                  </a:cubicBezTo>
                  <a:cubicBezTo>
                    <a:pt x="581" y="1"/>
                    <a:pt x="607" y="0"/>
                    <a:pt x="633" y="1"/>
                  </a:cubicBezTo>
                  <a:cubicBezTo>
                    <a:pt x="635" y="2"/>
                    <a:pt x="639" y="10"/>
                    <a:pt x="639" y="15"/>
                  </a:cubicBezTo>
                  <a:cubicBezTo>
                    <a:pt x="640" y="74"/>
                    <a:pt x="639" y="134"/>
                    <a:pt x="639" y="193"/>
                  </a:cubicBezTo>
                  <a:cubicBezTo>
                    <a:pt x="639" y="219"/>
                    <a:pt x="639" y="245"/>
                    <a:pt x="639" y="273"/>
                  </a:cubicBezTo>
                  <a:cubicBezTo>
                    <a:pt x="623" y="263"/>
                    <a:pt x="609" y="255"/>
                    <a:pt x="595" y="246"/>
                  </a:cubicBezTo>
                  <a:cubicBezTo>
                    <a:pt x="592" y="244"/>
                    <a:pt x="591" y="238"/>
                    <a:pt x="591" y="233"/>
                  </a:cubicBezTo>
                  <a:cubicBezTo>
                    <a:pt x="590" y="209"/>
                    <a:pt x="590" y="185"/>
                    <a:pt x="590" y="160"/>
                  </a:cubicBezTo>
                  <a:cubicBezTo>
                    <a:pt x="410" y="160"/>
                    <a:pt x="230" y="160"/>
                    <a:pt x="49" y="160"/>
                  </a:cubicBezTo>
                  <a:cubicBezTo>
                    <a:pt x="49" y="281"/>
                    <a:pt x="49" y="401"/>
                    <a:pt x="49" y="524"/>
                  </a:cubicBezTo>
                  <a:cubicBezTo>
                    <a:pt x="55" y="524"/>
                    <a:pt x="60" y="524"/>
                    <a:pt x="66" y="524"/>
                  </a:cubicBezTo>
                  <a:cubicBezTo>
                    <a:pt x="147" y="524"/>
                    <a:pt x="229" y="524"/>
                    <a:pt x="310" y="523"/>
                  </a:cubicBezTo>
                  <a:cubicBezTo>
                    <a:pt x="323" y="523"/>
                    <a:pt x="331" y="526"/>
                    <a:pt x="336" y="538"/>
                  </a:cubicBezTo>
                  <a:cubicBezTo>
                    <a:pt x="339" y="546"/>
                    <a:pt x="345" y="552"/>
                    <a:pt x="350" y="561"/>
                  </a:cubicBezTo>
                  <a:cubicBezTo>
                    <a:pt x="233" y="561"/>
                    <a:pt x="117" y="561"/>
                    <a:pt x="0" y="561"/>
                  </a:cubicBezTo>
                  <a:cubicBezTo>
                    <a:pt x="0" y="374"/>
                    <a:pt x="0" y="189"/>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0"/>
            <p:cNvSpPr>
              <a:spLocks noEditPoints="1"/>
            </p:cNvSpPr>
            <p:nvPr/>
          </p:nvSpPr>
          <p:spPr bwMode="auto">
            <a:xfrm>
              <a:off x="3922713" y="2466976"/>
              <a:ext cx="982663" cy="979488"/>
            </a:xfrm>
            <a:custGeom>
              <a:avLst/>
              <a:gdLst>
                <a:gd name="T0" fmla="*/ 358 w 361"/>
                <a:gd name="T1" fmla="*/ 183 h 361"/>
                <a:gd name="T2" fmla="*/ 169 w 361"/>
                <a:gd name="T3" fmla="*/ 358 h 361"/>
                <a:gd name="T4" fmla="*/ 3 w 361"/>
                <a:gd name="T5" fmla="*/ 176 h 361"/>
                <a:gd name="T6" fmla="*/ 190 w 361"/>
                <a:gd name="T7" fmla="*/ 4 h 361"/>
                <a:gd name="T8" fmla="*/ 358 w 361"/>
                <a:gd name="T9" fmla="*/ 183 h 361"/>
                <a:gd name="T10" fmla="*/ 179 w 361"/>
                <a:gd name="T11" fmla="*/ 314 h 361"/>
                <a:gd name="T12" fmla="*/ 314 w 361"/>
                <a:gd name="T13" fmla="*/ 182 h 361"/>
                <a:gd name="T14" fmla="*/ 182 w 361"/>
                <a:gd name="T15" fmla="*/ 47 h 361"/>
                <a:gd name="T16" fmla="*/ 47 w 361"/>
                <a:gd name="T17" fmla="*/ 179 h 361"/>
                <a:gd name="T18" fmla="*/ 179 w 361"/>
                <a:gd name="T19" fmla="*/ 31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358" y="183"/>
                  </a:moveTo>
                  <a:cubicBezTo>
                    <a:pt x="354" y="287"/>
                    <a:pt x="274" y="361"/>
                    <a:pt x="169" y="358"/>
                  </a:cubicBezTo>
                  <a:cubicBezTo>
                    <a:pt x="77" y="355"/>
                    <a:pt x="0" y="271"/>
                    <a:pt x="3" y="176"/>
                  </a:cubicBezTo>
                  <a:cubicBezTo>
                    <a:pt x="6" y="76"/>
                    <a:pt x="88" y="0"/>
                    <a:pt x="190" y="4"/>
                  </a:cubicBezTo>
                  <a:cubicBezTo>
                    <a:pt x="283" y="7"/>
                    <a:pt x="361" y="91"/>
                    <a:pt x="358" y="183"/>
                  </a:cubicBezTo>
                  <a:close/>
                  <a:moveTo>
                    <a:pt x="179" y="314"/>
                  </a:moveTo>
                  <a:cubicBezTo>
                    <a:pt x="252" y="315"/>
                    <a:pt x="313" y="256"/>
                    <a:pt x="314" y="182"/>
                  </a:cubicBezTo>
                  <a:cubicBezTo>
                    <a:pt x="314" y="109"/>
                    <a:pt x="255" y="48"/>
                    <a:pt x="182" y="47"/>
                  </a:cubicBezTo>
                  <a:cubicBezTo>
                    <a:pt x="109" y="46"/>
                    <a:pt x="48" y="105"/>
                    <a:pt x="47" y="179"/>
                  </a:cubicBezTo>
                  <a:cubicBezTo>
                    <a:pt x="46" y="253"/>
                    <a:pt x="105" y="313"/>
                    <a:pt x="179"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3324226" y="1563688"/>
              <a:ext cx="263525" cy="377825"/>
            </a:xfrm>
            <a:custGeom>
              <a:avLst/>
              <a:gdLst>
                <a:gd name="T0" fmla="*/ 1 w 97"/>
                <a:gd name="T1" fmla="*/ 71 h 139"/>
                <a:gd name="T2" fmla="*/ 1 w 97"/>
                <a:gd name="T3" fmla="*/ 44 h 139"/>
                <a:gd name="T4" fmla="*/ 50 w 97"/>
                <a:gd name="T5" fmla="*/ 1 h 139"/>
                <a:gd name="T6" fmla="*/ 95 w 97"/>
                <a:gd name="T7" fmla="*/ 46 h 139"/>
                <a:gd name="T8" fmla="*/ 95 w 97"/>
                <a:gd name="T9" fmla="*/ 95 h 139"/>
                <a:gd name="T10" fmla="*/ 48 w 97"/>
                <a:gd name="T11" fmla="*/ 139 h 139"/>
                <a:gd name="T12" fmla="*/ 1 w 97"/>
                <a:gd name="T13" fmla="*/ 95 h 139"/>
                <a:gd name="T14" fmla="*/ 1 w 97"/>
                <a:gd name="T15" fmla="*/ 71 h 139"/>
                <a:gd name="T16" fmla="*/ 1 w 97"/>
                <a:gd name="T17" fmla="*/ 7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39">
                  <a:moveTo>
                    <a:pt x="1" y="71"/>
                  </a:moveTo>
                  <a:cubicBezTo>
                    <a:pt x="1" y="62"/>
                    <a:pt x="0" y="52"/>
                    <a:pt x="1" y="44"/>
                  </a:cubicBezTo>
                  <a:cubicBezTo>
                    <a:pt x="4" y="17"/>
                    <a:pt x="24" y="0"/>
                    <a:pt x="50" y="1"/>
                  </a:cubicBezTo>
                  <a:cubicBezTo>
                    <a:pt x="74" y="1"/>
                    <a:pt x="94" y="20"/>
                    <a:pt x="95" y="46"/>
                  </a:cubicBezTo>
                  <a:cubicBezTo>
                    <a:pt x="97" y="62"/>
                    <a:pt x="96" y="79"/>
                    <a:pt x="95" y="95"/>
                  </a:cubicBezTo>
                  <a:cubicBezTo>
                    <a:pt x="94" y="121"/>
                    <a:pt x="73" y="139"/>
                    <a:pt x="48" y="139"/>
                  </a:cubicBezTo>
                  <a:cubicBezTo>
                    <a:pt x="23" y="139"/>
                    <a:pt x="2" y="120"/>
                    <a:pt x="1" y="95"/>
                  </a:cubicBezTo>
                  <a:cubicBezTo>
                    <a:pt x="0" y="87"/>
                    <a:pt x="1" y="79"/>
                    <a:pt x="1" y="71"/>
                  </a:cubicBezTo>
                  <a:cubicBezTo>
                    <a:pt x="1" y="71"/>
                    <a:pt x="1" y="71"/>
                    <a:pt x="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2"/>
            <p:cNvSpPr>
              <a:spLocks/>
            </p:cNvSpPr>
            <p:nvPr/>
          </p:nvSpPr>
          <p:spPr bwMode="auto">
            <a:xfrm>
              <a:off x="4206876" y="1563688"/>
              <a:ext cx="260350" cy="382588"/>
            </a:xfrm>
            <a:custGeom>
              <a:avLst/>
              <a:gdLst>
                <a:gd name="T0" fmla="*/ 96 w 96"/>
                <a:gd name="T1" fmla="*/ 72 h 141"/>
                <a:gd name="T2" fmla="*/ 96 w 96"/>
                <a:gd name="T3" fmla="*/ 93 h 141"/>
                <a:gd name="T4" fmla="*/ 52 w 96"/>
                <a:gd name="T5" fmla="*/ 139 h 141"/>
                <a:gd name="T6" fmla="*/ 1 w 96"/>
                <a:gd name="T7" fmla="*/ 97 h 141"/>
                <a:gd name="T8" fmla="*/ 1 w 96"/>
                <a:gd name="T9" fmla="*/ 44 h 141"/>
                <a:gd name="T10" fmla="*/ 51 w 96"/>
                <a:gd name="T11" fmla="*/ 1 h 141"/>
                <a:gd name="T12" fmla="*/ 96 w 96"/>
                <a:gd name="T13" fmla="*/ 49 h 141"/>
                <a:gd name="T14" fmla="*/ 96 w 96"/>
                <a:gd name="T15" fmla="*/ 72 h 141"/>
                <a:gd name="T16" fmla="*/ 96 w 96"/>
                <a:gd name="T17"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41">
                  <a:moveTo>
                    <a:pt x="96" y="72"/>
                  </a:moveTo>
                  <a:cubicBezTo>
                    <a:pt x="96" y="79"/>
                    <a:pt x="96" y="86"/>
                    <a:pt x="96" y="93"/>
                  </a:cubicBezTo>
                  <a:cubicBezTo>
                    <a:pt x="95" y="118"/>
                    <a:pt x="76" y="138"/>
                    <a:pt x="52" y="139"/>
                  </a:cubicBezTo>
                  <a:cubicBezTo>
                    <a:pt x="26" y="141"/>
                    <a:pt x="4" y="124"/>
                    <a:pt x="1" y="97"/>
                  </a:cubicBezTo>
                  <a:cubicBezTo>
                    <a:pt x="0" y="80"/>
                    <a:pt x="0" y="62"/>
                    <a:pt x="1" y="44"/>
                  </a:cubicBezTo>
                  <a:cubicBezTo>
                    <a:pt x="4" y="17"/>
                    <a:pt x="25" y="0"/>
                    <a:pt x="51" y="1"/>
                  </a:cubicBezTo>
                  <a:cubicBezTo>
                    <a:pt x="77" y="2"/>
                    <a:pt x="95" y="22"/>
                    <a:pt x="96" y="49"/>
                  </a:cubicBezTo>
                  <a:cubicBezTo>
                    <a:pt x="96" y="57"/>
                    <a:pt x="96" y="64"/>
                    <a:pt x="96" y="72"/>
                  </a:cubicBezTo>
                  <a:cubicBezTo>
                    <a:pt x="96" y="72"/>
                    <a:pt x="96" y="72"/>
                    <a:pt x="9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
            <p:cNvSpPr>
              <a:spLocks/>
            </p:cNvSpPr>
            <p:nvPr/>
          </p:nvSpPr>
          <p:spPr bwMode="auto">
            <a:xfrm>
              <a:off x="3330576" y="2903538"/>
              <a:ext cx="176213" cy="174625"/>
            </a:xfrm>
            <a:custGeom>
              <a:avLst/>
              <a:gdLst>
                <a:gd name="T0" fmla="*/ 65 w 65"/>
                <a:gd name="T1" fmla="*/ 64 h 64"/>
                <a:gd name="T2" fmla="*/ 0 w 65"/>
                <a:gd name="T3" fmla="*/ 64 h 64"/>
                <a:gd name="T4" fmla="*/ 0 w 65"/>
                <a:gd name="T5" fmla="*/ 0 h 64"/>
                <a:gd name="T6" fmla="*/ 65 w 65"/>
                <a:gd name="T7" fmla="*/ 0 h 64"/>
                <a:gd name="T8" fmla="*/ 65 w 65"/>
                <a:gd name="T9" fmla="*/ 64 h 64"/>
              </a:gdLst>
              <a:ahLst/>
              <a:cxnLst>
                <a:cxn ang="0">
                  <a:pos x="T0" y="T1"/>
                </a:cxn>
                <a:cxn ang="0">
                  <a:pos x="T2" y="T3"/>
                </a:cxn>
                <a:cxn ang="0">
                  <a:pos x="T4" y="T5"/>
                </a:cxn>
                <a:cxn ang="0">
                  <a:pos x="T6" y="T7"/>
                </a:cxn>
                <a:cxn ang="0">
                  <a:pos x="T8" y="T9"/>
                </a:cxn>
              </a:cxnLst>
              <a:rect l="0" t="0" r="r" b="b"/>
              <a:pathLst>
                <a:path w="65" h="64">
                  <a:moveTo>
                    <a:pt x="65" y="64"/>
                  </a:moveTo>
                  <a:cubicBezTo>
                    <a:pt x="43" y="64"/>
                    <a:pt x="22" y="64"/>
                    <a:pt x="0" y="64"/>
                  </a:cubicBezTo>
                  <a:cubicBezTo>
                    <a:pt x="0" y="43"/>
                    <a:pt x="0" y="22"/>
                    <a:pt x="0" y="0"/>
                  </a:cubicBezTo>
                  <a:cubicBezTo>
                    <a:pt x="21" y="0"/>
                    <a:pt x="42" y="0"/>
                    <a:pt x="65" y="0"/>
                  </a:cubicBezTo>
                  <a:cubicBezTo>
                    <a:pt x="65" y="21"/>
                    <a:pt x="65" y="42"/>
                    <a:pt x="6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4"/>
            <p:cNvSpPr>
              <a:spLocks/>
            </p:cNvSpPr>
            <p:nvPr/>
          </p:nvSpPr>
          <p:spPr bwMode="auto">
            <a:xfrm>
              <a:off x="3330576" y="2624138"/>
              <a:ext cx="176213" cy="176213"/>
            </a:xfrm>
            <a:custGeom>
              <a:avLst/>
              <a:gdLst>
                <a:gd name="T0" fmla="*/ 65 w 65"/>
                <a:gd name="T1" fmla="*/ 0 h 65"/>
                <a:gd name="T2" fmla="*/ 65 w 65"/>
                <a:gd name="T3" fmla="*/ 65 h 65"/>
                <a:gd name="T4" fmla="*/ 0 w 65"/>
                <a:gd name="T5" fmla="*/ 65 h 65"/>
                <a:gd name="T6" fmla="*/ 0 w 65"/>
                <a:gd name="T7" fmla="*/ 0 h 65"/>
                <a:gd name="T8" fmla="*/ 65 w 65"/>
                <a:gd name="T9" fmla="*/ 0 h 65"/>
              </a:gdLst>
              <a:ahLst/>
              <a:cxnLst>
                <a:cxn ang="0">
                  <a:pos x="T0" y="T1"/>
                </a:cxn>
                <a:cxn ang="0">
                  <a:pos x="T2" y="T3"/>
                </a:cxn>
                <a:cxn ang="0">
                  <a:pos x="T4" y="T5"/>
                </a:cxn>
                <a:cxn ang="0">
                  <a:pos x="T6" y="T7"/>
                </a:cxn>
                <a:cxn ang="0">
                  <a:pos x="T8" y="T9"/>
                </a:cxn>
              </a:cxnLst>
              <a:rect l="0" t="0" r="r" b="b"/>
              <a:pathLst>
                <a:path w="65" h="65">
                  <a:moveTo>
                    <a:pt x="65" y="0"/>
                  </a:moveTo>
                  <a:cubicBezTo>
                    <a:pt x="65" y="22"/>
                    <a:pt x="65" y="43"/>
                    <a:pt x="65" y="65"/>
                  </a:cubicBezTo>
                  <a:cubicBezTo>
                    <a:pt x="43" y="65"/>
                    <a:pt x="22" y="65"/>
                    <a:pt x="0" y="65"/>
                  </a:cubicBezTo>
                  <a:cubicBezTo>
                    <a:pt x="0" y="43"/>
                    <a:pt x="0" y="22"/>
                    <a:pt x="0" y="0"/>
                  </a:cubicBezTo>
                  <a:cubicBezTo>
                    <a:pt x="22" y="0"/>
                    <a:pt x="43"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5"/>
            <p:cNvSpPr>
              <a:spLocks/>
            </p:cNvSpPr>
            <p:nvPr/>
          </p:nvSpPr>
          <p:spPr bwMode="auto">
            <a:xfrm>
              <a:off x="3654426" y="2347913"/>
              <a:ext cx="176213" cy="173038"/>
            </a:xfrm>
            <a:custGeom>
              <a:avLst/>
              <a:gdLst>
                <a:gd name="T0" fmla="*/ 0 w 65"/>
                <a:gd name="T1" fmla="*/ 64 h 64"/>
                <a:gd name="T2" fmla="*/ 0 w 65"/>
                <a:gd name="T3" fmla="*/ 0 h 64"/>
                <a:gd name="T4" fmla="*/ 65 w 65"/>
                <a:gd name="T5" fmla="*/ 0 h 64"/>
                <a:gd name="T6" fmla="*/ 65 w 65"/>
                <a:gd name="T7" fmla="*/ 64 h 64"/>
                <a:gd name="T8" fmla="*/ 0 w 65"/>
                <a:gd name="T9" fmla="*/ 64 h 64"/>
              </a:gdLst>
              <a:ahLst/>
              <a:cxnLst>
                <a:cxn ang="0">
                  <a:pos x="T0" y="T1"/>
                </a:cxn>
                <a:cxn ang="0">
                  <a:pos x="T2" y="T3"/>
                </a:cxn>
                <a:cxn ang="0">
                  <a:pos x="T4" y="T5"/>
                </a:cxn>
                <a:cxn ang="0">
                  <a:pos x="T6" y="T7"/>
                </a:cxn>
                <a:cxn ang="0">
                  <a:pos x="T8" y="T9"/>
                </a:cxn>
              </a:cxnLst>
              <a:rect l="0" t="0" r="r" b="b"/>
              <a:pathLst>
                <a:path w="65" h="64">
                  <a:moveTo>
                    <a:pt x="0" y="64"/>
                  </a:moveTo>
                  <a:cubicBezTo>
                    <a:pt x="0" y="42"/>
                    <a:pt x="0" y="21"/>
                    <a:pt x="0" y="0"/>
                  </a:cubicBezTo>
                  <a:cubicBezTo>
                    <a:pt x="22" y="0"/>
                    <a:pt x="42" y="0"/>
                    <a:pt x="65" y="0"/>
                  </a:cubicBezTo>
                  <a:cubicBezTo>
                    <a:pt x="65" y="21"/>
                    <a:pt x="65" y="42"/>
                    <a:pt x="65" y="64"/>
                  </a:cubicBezTo>
                  <a:cubicBezTo>
                    <a:pt x="44" y="64"/>
                    <a:pt x="23" y="64"/>
                    <a:pt x="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6"/>
            <p:cNvSpPr>
              <a:spLocks/>
            </p:cNvSpPr>
            <p:nvPr/>
          </p:nvSpPr>
          <p:spPr bwMode="auto">
            <a:xfrm>
              <a:off x="3654426" y="2624138"/>
              <a:ext cx="176213" cy="176213"/>
            </a:xfrm>
            <a:custGeom>
              <a:avLst/>
              <a:gdLst>
                <a:gd name="T0" fmla="*/ 0 w 65"/>
                <a:gd name="T1" fmla="*/ 65 h 65"/>
                <a:gd name="T2" fmla="*/ 0 w 65"/>
                <a:gd name="T3" fmla="*/ 0 h 65"/>
                <a:gd name="T4" fmla="*/ 65 w 65"/>
                <a:gd name="T5" fmla="*/ 0 h 65"/>
                <a:gd name="T6" fmla="*/ 65 w 65"/>
                <a:gd name="T7" fmla="*/ 65 h 65"/>
                <a:gd name="T8" fmla="*/ 0 w 65"/>
                <a:gd name="T9" fmla="*/ 65 h 65"/>
              </a:gdLst>
              <a:ahLst/>
              <a:cxnLst>
                <a:cxn ang="0">
                  <a:pos x="T0" y="T1"/>
                </a:cxn>
                <a:cxn ang="0">
                  <a:pos x="T2" y="T3"/>
                </a:cxn>
                <a:cxn ang="0">
                  <a:pos x="T4" y="T5"/>
                </a:cxn>
                <a:cxn ang="0">
                  <a:pos x="T6" y="T7"/>
                </a:cxn>
                <a:cxn ang="0">
                  <a:pos x="T8" y="T9"/>
                </a:cxn>
              </a:cxnLst>
              <a:rect l="0" t="0" r="r" b="b"/>
              <a:pathLst>
                <a:path w="65" h="65">
                  <a:moveTo>
                    <a:pt x="0" y="65"/>
                  </a:moveTo>
                  <a:cubicBezTo>
                    <a:pt x="0" y="42"/>
                    <a:pt x="0" y="22"/>
                    <a:pt x="0" y="0"/>
                  </a:cubicBezTo>
                  <a:cubicBezTo>
                    <a:pt x="22" y="0"/>
                    <a:pt x="43" y="0"/>
                    <a:pt x="65" y="0"/>
                  </a:cubicBezTo>
                  <a:cubicBezTo>
                    <a:pt x="65" y="21"/>
                    <a:pt x="65" y="42"/>
                    <a:pt x="65" y="65"/>
                  </a:cubicBezTo>
                  <a:cubicBezTo>
                    <a:pt x="44" y="65"/>
                    <a:pt x="23"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
            <p:cNvSpPr>
              <a:spLocks/>
            </p:cNvSpPr>
            <p:nvPr/>
          </p:nvSpPr>
          <p:spPr bwMode="auto">
            <a:xfrm>
              <a:off x="3654426" y="2901951"/>
              <a:ext cx="176213" cy="176213"/>
            </a:xfrm>
            <a:custGeom>
              <a:avLst/>
              <a:gdLst>
                <a:gd name="T0" fmla="*/ 0 w 65"/>
                <a:gd name="T1" fmla="*/ 0 h 65"/>
                <a:gd name="T2" fmla="*/ 65 w 65"/>
                <a:gd name="T3" fmla="*/ 0 h 65"/>
                <a:gd name="T4" fmla="*/ 65 w 65"/>
                <a:gd name="T5" fmla="*/ 65 h 65"/>
                <a:gd name="T6" fmla="*/ 0 w 65"/>
                <a:gd name="T7" fmla="*/ 65 h 65"/>
                <a:gd name="T8" fmla="*/ 0 w 65"/>
                <a:gd name="T9" fmla="*/ 0 h 65"/>
              </a:gdLst>
              <a:ahLst/>
              <a:cxnLst>
                <a:cxn ang="0">
                  <a:pos x="T0" y="T1"/>
                </a:cxn>
                <a:cxn ang="0">
                  <a:pos x="T2" y="T3"/>
                </a:cxn>
                <a:cxn ang="0">
                  <a:pos x="T4" y="T5"/>
                </a:cxn>
                <a:cxn ang="0">
                  <a:pos x="T6" y="T7"/>
                </a:cxn>
                <a:cxn ang="0">
                  <a:pos x="T8" y="T9"/>
                </a:cxn>
              </a:cxnLst>
              <a:rect l="0" t="0" r="r" b="b"/>
              <a:pathLst>
                <a:path w="65" h="65">
                  <a:moveTo>
                    <a:pt x="0" y="0"/>
                  </a:moveTo>
                  <a:cubicBezTo>
                    <a:pt x="23" y="0"/>
                    <a:pt x="43" y="0"/>
                    <a:pt x="65" y="0"/>
                  </a:cubicBezTo>
                  <a:cubicBezTo>
                    <a:pt x="65" y="22"/>
                    <a:pt x="65" y="43"/>
                    <a:pt x="65" y="65"/>
                  </a:cubicBezTo>
                  <a:cubicBezTo>
                    <a:pt x="44" y="65"/>
                    <a:pt x="23" y="65"/>
                    <a:pt x="0" y="65"/>
                  </a:cubicBezTo>
                  <a:cubicBezTo>
                    <a:pt x="0" y="44"/>
                    <a:pt x="0" y="2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
            <p:cNvSpPr>
              <a:spLocks/>
            </p:cNvSpPr>
            <p:nvPr/>
          </p:nvSpPr>
          <p:spPr bwMode="auto">
            <a:xfrm>
              <a:off x="3979863" y="2347913"/>
              <a:ext cx="196850" cy="195263"/>
            </a:xfrm>
            <a:custGeom>
              <a:avLst/>
              <a:gdLst>
                <a:gd name="T0" fmla="*/ 0 w 72"/>
                <a:gd name="T1" fmla="*/ 0 h 72"/>
                <a:gd name="T2" fmla="*/ 64 w 72"/>
                <a:gd name="T3" fmla="*/ 0 h 72"/>
                <a:gd name="T4" fmla="*/ 0 w 72"/>
                <a:gd name="T5" fmla="*/ 64 h 72"/>
                <a:gd name="T6" fmla="*/ 0 w 72"/>
                <a:gd name="T7" fmla="*/ 0 h 72"/>
              </a:gdLst>
              <a:ahLst/>
              <a:cxnLst>
                <a:cxn ang="0">
                  <a:pos x="T0" y="T1"/>
                </a:cxn>
                <a:cxn ang="0">
                  <a:pos x="T2" y="T3"/>
                </a:cxn>
                <a:cxn ang="0">
                  <a:pos x="T4" y="T5"/>
                </a:cxn>
                <a:cxn ang="0">
                  <a:pos x="T6" y="T7"/>
                </a:cxn>
              </a:cxnLst>
              <a:rect l="0" t="0" r="r" b="b"/>
              <a:pathLst>
                <a:path w="72" h="72">
                  <a:moveTo>
                    <a:pt x="0" y="0"/>
                  </a:moveTo>
                  <a:cubicBezTo>
                    <a:pt x="22" y="0"/>
                    <a:pt x="43" y="0"/>
                    <a:pt x="64" y="0"/>
                  </a:cubicBezTo>
                  <a:cubicBezTo>
                    <a:pt x="72" y="49"/>
                    <a:pt x="50" y="72"/>
                    <a:pt x="0" y="64"/>
                  </a:cubicBezTo>
                  <a:cubicBezTo>
                    <a:pt x="0" y="43"/>
                    <a:pt x="0" y="2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
            <p:cNvSpPr>
              <a:spLocks/>
            </p:cNvSpPr>
            <p:nvPr/>
          </p:nvSpPr>
          <p:spPr bwMode="auto">
            <a:xfrm>
              <a:off x="4306888" y="2347913"/>
              <a:ext cx="177800" cy="60325"/>
            </a:xfrm>
            <a:custGeom>
              <a:avLst/>
              <a:gdLst>
                <a:gd name="T0" fmla="*/ 65 w 65"/>
                <a:gd name="T1" fmla="*/ 0 h 22"/>
                <a:gd name="T2" fmla="*/ 65 w 65"/>
                <a:gd name="T3" fmla="*/ 22 h 22"/>
                <a:gd name="T4" fmla="*/ 0 w 65"/>
                <a:gd name="T5" fmla="*/ 22 h 22"/>
                <a:gd name="T6" fmla="*/ 0 w 65"/>
                <a:gd name="T7" fmla="*/ 0 h 22"/>
                <a:gd name="T8" fmla="*/ 65 w 65"/>
                <a:gd name="T9" fmla="*/ 0 h 22"/>
              </a:gdLst>
              <a:ahLst/>
              <a:cxnLst>
                <a:cxn ang="0">
                  <a:pos x="T0" y="T1"/>
                </a:cxn>
                <a:cxn ang="0">
                  <a:pos x="T2" y="T3"/>
                </a:cxn>
                <a:cxn ang="0">
                  <a:pos x="T4" y="T5"/>
                </a:cxn>
                <a:cxn ang="0">
                  <a:pos x="T6" y="T7"/>
                </a:cxn>
                <a:cxn ang="0">
                  <a:pos x="T8" y="T9"/>
                </a:cxn>
              </a:cxnLst>
              <a:rect l="0" t="0" r="r" b="b"/>
              <a:pathLst>
                <a:path w="65" h="22">
                  <a:moveTo>
                    <a:pt x="65" y="0"/>
                  </a:moveTo>
                  <a:cubicBezTo>
                    <a:pt x="65" y="7"/>
                    <a:pt x="65" y="13"/>
                    <a:pt x="65" y="22"/>
                  </a:cubicBezTo>
                  <a:cubicBezTo>
                    <a:pt x="43" y="22"/>
                    <a:pt x="22" y="22"/>
                    <a:pt x="0" y="22"/>
                  </a:cubicBezTo>
                  <a:cubicBezTo>
                    <a:pt x="0" y="16"/>
                    <a:pt x="0" y="9"/>
                    <a:pt x="0" y="0"/>
                  </a:cubicBezTo>
                  <a:cubicBezTo>
                    <a:pt x="21" y="0"/>
                    <a:pt x="42"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1"/>
            <p:cNvSpPr>
              <a:spLocks/>
            </p:cNvSpPr>
            <p:nvPr/>
          </p:nvSpPr>
          <p:spPr bwMode="auto">
            <a:xfrm>
              <a:off x="4340226" y="2798763"/>
              <a:ext cx="369888" cy="242888"/>
            </a:xfrm>
            <a:custGeom>
              <a:avLst/>
              <a:gdLst>
                <a:gd name="T0" fmla="*/ 28 w 136"/>
                <a:gd name="T1" fmla="*/ 44 h 90"/>
                <a:gd name="T2" fmla="*/ 43 w 136"/>
                <a:gd name="T3" fmla="*/ 39 h 90"/>
                <a:gd name="T4" fmla="*/ 107 w 136"/>
                <a:gd name="T5" fmla="*/ 7 h 90"/>
                <a:gd name="T6" fmla="*/ 130 w 136"/>
                <a:gd name="T7" fmla="*/ 10 h 90"/>
                <a:gd name="T8" fmla="*/ 120 w 136"/>
                <a:gd name="T9" fmla="*/ 33 h 90"/>
                <a:gd name="T10" fmla="*/ 66 w 136"/>
                <a:gd name="T11" fmla="*/ 61 h 90"/>
                <a:gd name="T12" fmla="*/ 42 w 136"/>
                <a:gd name="T13" fmla="*/ 80 h 90"/>
                <a:gd name="T14" fmla="*/ 13 w 136"/>
                <a:gd name="T15" fmla="*/ 85 h 90"/>
                <a:gd name="T16" fmla="*/ 2 w 136"/>
                <a:gd name="T17" fmla="*/ 59 h 90"/>
                <a:gd name="T18" fmla="*/ 28 w 136"/>
                <a:gd name="T19"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90">
                  <a:moveTo>
                    <a:pt x="28" y="44"/>
                  </a:moveTo>
                  <a:cubicBezTo>
                    <a:pt x="33" y="42"/>
                    <a:pt x="38" y="41"/>
                    <a:pt x="43" y="39"/>
                  </a:cubicBezTo>
                  <a:cubicBezTo>
                    <a:pt x="64" y="28"/>
                    <a:pt x="85" y="18"/>
                    <a:pt x="107" y="7"/>
                  </a:cubicBezTo>
                  <a:cubicBezTo>
                    <a:pt x="116" y="2"/>
                    <a:pt x="125" y="0"/>
                    <a:pt x="130" y="10"/>
                  </a:cubicBezTo>
                  <a:cubicBezTo>
                    <a:pt x="136" y="21"/>
                    <a:pt x="130" y="28"/>
                    <a:pt x="120" y="33"/>
                  </a:cubicBezTo>
                  <a:cubicBezTo>
                    <a:pt x="102" y="42"/>
                    <a:pt x="83" y="51"/>
                    <a:pt x="66" y="61"/>
                  </a:cubicBezTo>
                  <a:cubicBezTo>
                    <a:pt x="57" y="66"/>
                    <a:pt x="49" y="73"/>
                    <a:pt x="42" y="80"/>
                  </a:cubicBezTo>
                  <a:cubicBezTo>
                    <a:pt x="33" y="88"/>
                    <a:pt x="24" y="90"/>
                    <a:pt x="13" y="85"/>
                  </a:cubicBezTo>
                  <a:cubicBezTo>
                    <a:pt x="3" y="79"/>
                    <a:pt x="0" y="70"/>
                    <a:pt x="2" y="59"/>
                  </a:cubicBezTo>
                  <a:cubicBezTo>
                    <a:pt x="5" y="48"/>
                    <a:pt x="15" y="41"/>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 name="泪滴形 40"/>
          <p:cNvSpPr/>
          <p:nvPr/>
        </p:nvSpPr>
        <p:spPr>
          <a:xfrm rot="8108100">
            <a:off x="2409839" y="4282353"/>
            <a:ext cx="1023412" cy="1023412"/>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2806485" y="4630197"/>
            <a:ext cx="246148" cy="422346"/>
            <a:chOff x="6527800" y="1631950"/>
            <a:chExt cx="1184275" cy="2032000"/>
          </a:xfrm>
          <a:solidFill>
            <a:schemeClr val="bg1"/>
          </a:solidFill>
        </p:grpSpPr>
        <p:sp>
          <p:nvSpPr>
            <p:cNvPr id="70" name="Freeform 48"/>
            <p:cNvSpPr>
              <a:spLocks/>
            </p:cNvSpPr>
            <p:nvPr/>
          </p:nvSpPr>
          <p:spPr bwMode="auto">
            <a:xfrm>
              <a:off x="6816725" y="1631950"/>
              <a:ext cx="625475" cy="1219200"/>
            </a:xfrm>
            <a:custGeom>
              <a:avLst/>
              <a:gdLst>
                <a:gd name="T0" fmla="*/ 228 w 230"/>
                <a:gd name="T1" fmla="*/ 300 h 450"/>
                <a:gd name="T2" fmla="*/ 228 w 230"/>
                <a:gd name="T3" fmla="*/ 360 h 450"/>
                <a:gd name="T4" fmla="*/ 126 w 230"/>
                <a:gd name="T5" fmla="*/ 360 h 450"/>
                <a:gd name="T6" fmla="*/ 126 w 230"/>
                <a:gd name="T7" fmla="*/ 390 h 450"/>
                <a:gd name="T8" fmla="*/ 225 w 230"/>
                <a:gd name="T9" fmla="*/ 390 h 450"/>
                <a:gd name="T10" fmla="*/ 210 w 230"/>
                <a:gd name="T11" fmla="*/ 416 h 450"/>
                <a:gd name="T12" fmla="*/ 138 w 230"/>
                <a:gd name="T13" fmla="*/ 450 h 450"/>
                <a:gd name="T14" fmla="*/ 95 w 230"/>
                <a:gd name="T15" fmla="*/ 450 h 450"/>
                <a:gd name="T16" fmla="*/ 1 w 230"/>
                <a:gd name="T17" fmla="*/ 362 h 450"/>
                <a:gd name="T18" fmla="*/ 2 w 230"/>
                <a:gd name="T19" fmla="*/ 89 h 450"/>
                <a:gd name="T20" fmla="*/ 78 w 230"/>
                <a:gd name="T21" fmla="*/ 3 h 450"/>
                <a:gd name="T22" fmla="*/ 158 w 230"/>
                <a:gd name="T23" fmla="*/ 4 h 450"/>
                <a:gd name="T24" fmla="*/ 227 w 230"/>
                <a:gd name="T25" fmla="*/ 90 h 450"/>
                <a:gd name="T26" fmla="*/ 125 w 230"/>
                <a:gd name="T27" fmla="*/ 90 h 450"/>
                <a:gd name="T28" fmla="*/ 125 w 230"/>
                <a:gd name="T29" fmla="*/ 120 h 450"/>
                <a:gd name="T30" fmla="*/ 228 w 230"/>
                <a:gd name="T31" fmla="*/ 120 h 450"/>
                <a:gd name="T32" fmla="*/ 228 w 230"/>
                <a:gd name="T33" fmla="*/ 180 h 450"/>
                <a:gd name="T34" fmla="*/ 125 w 230"/>
                <a:gd name="T35" fmla="*/ 180 h 450"/>
                <a:gd name="T36" fmla="*/ 125 w 230"/>
                <a:gd name="T37" fmla="*/ 210 h 450"/>
                <a:gd name="T38" fmla="*/ 227 w 230"/>
                <a:gd name="T39" fmla="*/ 210 h 450"/>
                <a:gd name="T40" fmla="*/ 227 w 230"/>
                <a:gd name="T41" fmla="*/ 269 h 450"/>
                <a:gd name="T42" fmla="*/ 126 w 230"/>
                <a:gd name="T43" fmla="*/ 269 h 450"/>
                <a:gd name="T44" fmla="*/ 126 w 230"/>
                <a:gd name="T45" fmla="*/ 300 h 450"/>
                <a:gd name="T46" fmla="*/ 228 w 230"/>
                <a:gd name="T47" fmla="*/ 30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 h="450">
                  <a:moveTo>
                    <a:pt x="228" y="300"/>
                  </a:moveTo>
                  <a:cubicBezTo>
                    <a:pt x="228" y="321"/>
                    <a:pt x="228" y="340"/>
                    <a:pt x="228" y="360"/>
                  </a:cubicBezTo>
                  <a:cubicBezTo>
                    <a:pt x="194" y="360"/>
                    <a:pt x="160" y="360"/>
                    <a:pt x="126" y="360"/>
                  </a:cubicBezTo>
                  <a:cubicBezTo>
                    <a:pt x="126" y="370"/>
                    <a:pt x="126" y="379"/>
                    <a:pt x="126" y="390"/>
                  </a:cubicBezTo>
                  <a:cubicBezTo>
                    <a:pt x="157" y="390"/>
                    <a:pt x="189" y="390"/>
                    <a:pt x="225" y="390"/>
                  </a:cubicBezTo>
                  <a:cubicBezTo>
                    <a:pt x="219" y="400"/>
                    <a:pt x="215" y="409"/>
                    <a:pt x="210" y="416"/>
                  </a:cubicBezTo>
                  <a:cubicBezTo>
                    <a:pt x="191" y="438"/>
                    <a:pt x="167" y="450"/>
                    <a:pt x="138" y="450"/>
                  </a:cubicBezTo>
                  <a:cubicBezTo>
                    <a:pt x="124" y="450"/>
                    <a:pt x="109" y="450"/>
                    <a:pt x="95" y="450"/>
                  </a:cubicBezTo>
                  <a:cubicBezTo>
                    <a:pt x="41" y="450"/>
                    <a:pt x="2" y="415"/>
                    <a:pt x="1" y="362"/>
                  </a:cubicBezTo>
                  <a:cubicBezTo>
                    <a:pt x="0" y="271"/>
                    <a:pt x="1" y="180"/>
                    <a:pt x="2" y="89"/>
                  </a:cubicBezTo>
                  <a:cubicBezTo>
                    <a:pt x="2" y="43"/>
                    <a:pt x="32" y="8"/>
                    <a:pt x="78" y="3"/>
                  </a:cubicBezTo>
                  <a:cubicBezTo>
                    <a:pt x="104" y="0"/>
                    <a:pt x="132" y="0"/>
                    <a:pt x="158" y="4"/>
                  </a:cubicBezTo>
                  <a:cubicBezTo>
                    <a:pt x="200" y="10"/>
                    <a:pt x="230" y="50"/>
                    <a:pt x="227" y="90"/>
                  </a:cubicBezTo>
                  <a:cubicBezTo>
                    <a:pt x="193" y="90"/>
                    <a:pt x="160" y="90"/>
                    <a:pt x="125" y="90"/>
                  </a:cubicBezTo>
                  <a:cubicBezTo>
                    <a:pt x="125" y="100"/>
                    <a:pt x="125" y="109"/>
                    <a:pt x="125" y="120"/>
                  </a:cubicBezTo>
                  <a:cubicBezTo>
                    <a:pt x="159" y="120"/>
                    <a:pt x="193" y="120"/>
                    <a:pt x="228" y="120"/>
                  </a:cubicBezTo>
                  <a:cubicBezTo>
                    <a:pt x="228" y="140"/>
                    <a:pt x="228" y="159"/>
                    <a:pt x="228" y="180"/>
                  </a:cubicBezTo>
                  <a:cubicBezTo>
                    <a:pt x="194" y="180"/>
                    <a:pt x="160" y="180"/>
                    <a:pt x="125" y="180"/>
                  </a:cubicBezTo>
                  <a:cubicBezTo>
                    <a:pt x="125" y="190"/>
                    <a:pt x="125" y="199"/>
                    <a:pt x="125" y="210"/>
                  </a:cubicBezTo>
                  <a:cubicBezTo>
                    <a:pt x="159" y="210"/>
                    <a:pt x="193" y="210"/>
                    <a:pt x="227" y="210"/>
                  </a:cubicBezTo>
                  <a:cubicBezTo>
                    <a:pt x="227" y="230"/>
                    <a:pt x="227" y="249"/>
                    <a:pt x="227" y="269"/>
                  </a:cubicBezTo>
                  <a:cubicBezTo>
                    <a:pt x="194" y="269"/>
                    <a:pt x="160" y="269"/>
                    <a:pt x="126" y="269"/>
                  </a:cubicBezTo>
                  <a:cubicBezTo>
                    <a:pt x="126" y="280"/>
                    <a:pt x="126" y="289"/>
                    <a:pt x="126" y="300"/>
                  </a:cubicBezTo>
                  <a:cubicBezTo>
                    <a:pt x="160" y="300"/>
                    <a:pt x="193" y="300"/>
                    <a:pt x="228"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9"/>
            <p:cNvSpPr>
              <a:spLocks/>
            </p:cNvSpPr>
            <p:nvPr/>
          </p:nvSpPr>
          <p:spPr bwMode="auto">
            <a:xfrm>
              <a:off x="6527800" y="2165350"/>
              <a:ext cx="1184275" cy="1498600"/>
            </a:xfrm>
            <a:custGeom>
              <a:avLst/>
              <a:gdLst>
                <a:gd name="T0" fmla="*/ 263 w 435"/>
                <a:gd name="T1" fmla="*/ 358 h 553"/>
                <a:gd name="T2" fmla="*/ 263 w 435"/>
                <a:gd name="T3" fmla="*/ 463 h 553"/>
                <a:gd name="T4" fmla="*/ 307 w 435"/>
                <a:gd name="T5" fmla="*/ 463 h 553"/>
                <a:gd name="T6" fmla="*/ 352 w 435"/>
                <a:gd name="T7" fmla="*/ 509 h 553"/>
                <a:gd name="T8" fmla="*/ 306 w 435"/>
                <a:gd name="T9" fmla="*/ 552 h 553"/>
                <a:gd name="T10" fmla="*/ 135 w 435"/>
                <a:gd name="T11" fmla="*/ 553 h 553"/>
                <a:gd name="T12" fmla="*/ 96 w 435"/>
                <a:gd name="T13" fmla="*/ 483 h 553"/>
                <a:gd name="T14" fmla="*/ 130 w 435"/>
                <a:gd name="T15" fmla="*/ 463 h 553"/>
                <a:gd name="T16" fmla="*/ 174 w 435"/>
                <a:gd name="T17" fmla="*/ 463 h 553"/>
                <a:gd name="T18" fmla="*/ 173 w 435"/>
                <a:gd name="T19" fmla="*/ 363 h 553"/>
                <a:gd name="T20" fmla="*/ 161 w 435"/>
                <a:gd name="T21" fmla="*/ 356 h 553"/>
                <a:gd name="T22" fmla="*/ 55 w 435"/>
                <a:gd name="T23" fmla="*/ 309 h 553"/>
                <a:gd name="T24" fmla="*/ 1 w 435"/>
                <a:gd name="T25" fmla="*/ 192 h 553"/>
                <a:gd name="T26" fmla="*/ 0 w 435"/>
                <a:gd name="T27" fmla="*/ 33 h 553"/>
                <a:gd name="T28" fmla="*/ 27 w 435"/>
                <a:gd name="T29" fmla="*/ 1 h 553"/>
                <a:gd name="T30" fmla="*/ 52 w 435"/>
                <a:gd name="T31" fmla="*/ 33 h 553"/>
                <a:gd name="T32" fmla="*/ 51 w 435"/>
                <a:gd name="T33" fmla="*/ 178 h 553"/>
                <a:gd name="T34" fmla="*/ 155 w 435"/>
                <a:gd name="T35" fmla="*/ 302 h 553"/>
                <a:gd name="T36" fmla="*/ 295 w 435"/>
                <a:gd name="T37" fmla="*/ 300 h 553"/>
                <a:gd name="T38" fmla="*/ 382 w 435"/>
                <a:gd name="T39" fmla="*/ 192 h 553"/>
                <a:gd name="T40" fmla="*/ 383 w 435"/>
                <a:gd name="T41" fmla="*/ 36 h 553"/>
                <a:gd name="T42" fmla="*/ 387 w 435"/>
                <a:gd name="T43" fmla="*/ 14 h 553"/>
                <a:gd name="T44" fmla="*/ 413 w 435"/>
                <a:gd name="T45" fmla="*/ 2 h 553"/>
                <a:gd name="T46" fmla="*/ 434 w 435"/>
                <a:gd name="T47" fmla="*/ 28 h 553"/>
                <a:gd name="T48" fmla="*/ 434 w 435"/>
                <a:gd name="T49" fmla="*/ 149 h 553"/>
                <a:gd name="T50" fmla="*/ 430 w 435"/>
                <a:gd name="T51" fmla="*/ 221 h 553"/>
                <a:gd name="T52" fmla="*/ 285 w 435"/>
                <a:gd name="T53" fmla="*/ 355 h 553"/>
                <a:gd name="T54" fmla="*/ 263 w 435"/>
                <a:gd name="T55" fmla="*/ 35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553">
                  <a:moveTo>
                    <a:pt x="263" y="358"/>
                  </a:moveTo>
                  <a:cubicBezTo>
                    <a:pt x="263" y="393"/>
                    <a:pt x="263" y="427"/>
                    <a:pt x="263" y="463"/>
                  </a:cubicBezTo>
                  <a:cubicBezTo>
                    <a:pt x="277" y="463"/>
                    <a:pt x="292" y="463"/>
                    <a:pt x="307" y="463"/>
                  </a:cubicBezTo>
                  <a:cubicBezTo>
                    <a:pt x="336" y="464"/>
                    <a:pt x="353" y="481"/>
                    <a:pt x="352" y="509"/>
                  </a:cubicBezTo>
                  <a:cubicBezTo>
                    <a:pt x="352" y="535"/>
                    <a:pt x="334" y="552"/>
                    <a:pt x="306" y="552"/>
                  </a:cubicBezTo>
                  <a:cubicBezTo>
                    <a:pt x="249" y="552"/>
                    <a:pt x="192" y="551"/>
                    <a:pt x="135" y="553"/>
                  </a:cubicBezTo>
                  <a:cubicBezTo>
                    <a:pt x="96" y="553"/>
                    <a:pt x="79" y="513"/>
                    <a:pt x="96" y="483"/>
                  </a:cubicBezTo>
                  <a:cubicBezTo>
                    <a:pt x="103" y="470"/>
                    <a:pt x="115" y="464"/>
                    <a:pt x="130" y="463"/>
                  </a:cubicBezTo>
                  <a:cubicBezTo>
                    <a:pt x="144" y="463"/>
                    <a:pt x="158" y="463"/>
                    <a:pt x="174" y="463"/>
                  </a:cubicBezTo>
                  <a:cubicBezTo>
                    <a:pt x="174" y="429"/>
                    <a:pt x="174" y="396"/>
                    <a:pt x="173" y="363"/>
                  </a:cubicBezTo>
                  <a:cubicBezTo>
                    <a:pt x="173" y="361"/>
                    <a:pt x="166" y="356"/>
                    <a:pt x="161" y="356"/>
                  </a:cubicBezTo>
                  <a:cubicBezTo>
                    <a:pt x="121" y="351"/>
                    <a:pt x="85" y="336"/>
                    <a:pt x="55" y="309"/>
                  </a:cubicBezTo>
                  <a:cubicBezTo>
                    <a:pt x="19" y="278"/>
                    <a:pt x="1" y="239"/>
                    <a:pt x="1" y="192"/>
                  </a:cubicBezTo>
                  <a:cubicBezTo>
                    <a:pt x="1" y="139"/>
                    <a:pt x="0" y="86"/>
                    <a:pt x="0" y="33"/>
                  </a:cubicBezTo>
                  <a:cubicBezTo>
                    <a:pt x="0" y="14"/>
                    <a:pt x="11" y="1"/>
                    <a:pt x="27" y="1"/>
                  </a:cubicBezTo>
                  <a:cubicBezTo>
                    <a:pt x="42" y="2"/>
                    <a:pt x="52" y="14"/>
                    <a:pt x="52" y="33"/>
                  </a:cubicBezTo>
                  <a:cubicBezTo>
                    <a:pt x="52" y="81"/>
                    <a:pt x="54" y="130"/>
                    <a:pt x="51" y="178"/>
                  </a:cubicBezTo>
                  <a:cubicBezTo>
                    <a:pt x="48" y="246"/>
                    <a:pt x="93" y="294"/>
                    <a:pt x="155" y="302"/>
                  </a:cubicBezTo>
                  <a:cubicBezTo>
                    <a:pt x="201" y="307"/>
                    <a:pt x="249" y="306"/>
                    <a:pt x="295" y="300"/>
                  </a:cubicBezTo>
                  <a:cubicBezTo>
                    <a:pt x="348" y="292"/>
                    <a:pt x="382" y="246"/>
                    <a:pt x="382" y="192"/>
                  </a:cubicBezTo>
                  <a:cubicBezTo>
                    <a:pt x="383" y="140"/>
                    <a:pt x="382" y="88"/>
                    <a:pt x="383" y="36"/>
                  </a:cubicBezTo>
                  <a:cubicBezTo>
                    <a:pt x="383" y="29"/>
                    <a:pt x="383" y="21"/>
                    <a:pt x="387" y="14"/>
                  </a:cubicBezTo>
                  <a:cubicBezTo>
                    <a:pt x="392" y="4"/>
                    <a:pt x="402" y="0"/>
                    <a:pt x="413" y="2"/>
                  </a:cubicBezTo>
                  <a:cubicBezTo>
                    <a:pt x="426" y="5"/>
                    <a:pt x="434" y="14"/>
                    <a:pt x="434" y="28"/>
                  </a:cubicBezTo>
                  <a:cubicBezTo>
                    <a:pt x="434" y="68"/>
                    <a:pt x="434" y="109"/>
                    <a:pt x="434" y="149"/>
                  </a:cubicBezTo>
                  <a:cubicBezTo>
                    <a:pt x="433" y="173"/>
                    <a:pt x="435" y="198"/>
                    <a:pt x="430" y="221"/>
                  </a:cubicBezTo>
                  <a:cubicBezTo>
                    <a:pt x="418" y="290"/>
                    <a:pt x="355" y="347"/>
                    <a:pt x="285" y="355"/>
                  </a:cubicBezTo>
                  <a:cubicBezTo>
                    <a:pt x="278" y="356"/>
                    <a:pt x="271" y="357"/>
                    <a:pt x="263"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p:cNvSpPr txBox="1"/>
          <p:nvPr/>
        </p:nvSpPr>
        <p:spPr>
          <a:xfrm>
            <a:off x="3475906" y="765411"/>
            <a:ext cx="5075998" cy="707886"/>
          </a:xfrm>
          <a:prstGeom prst="rect">
            <a:avLst/>
          </a:prstGeom>
          <a:noFill/>
        </p:spPr>
        <p:txBody>
          <a:bodyPr wrap="square" rtlCol="0">
            <a:spAutoFit/>
          </a:bodyPr>
          <a:lstStyle/>
          <a:p>
            <a:r>
              <a:rPr lang="en-US" altLang="zh-CN" sz="2000" dirty="0">
                <a:latin typeface="Times New Roman" panose="02020603050405020304" pitchFamily="18" charset="0"/>
                <a:ea typeface="方正粗宋简体" panose="03000509000000000000" pitchFamily="65" charset="-122"/>
                <a:cs typeface="Times New Roman" panose="02020603050405020304" pitchFamily="18" charset="0"/>
              </a:rPr>
              <a:t>Fundamental package for scientific computing with Python</a:t>
            </a:r>
            <a:endParaRPr lang="zh-CN" altLang="en-US" sz="2000" dirty="0">
              <a:latin typeface="Times New Roman" panose="02020603050405020304" pitchFamily="18" charset="0"/>
              <a:ea typeface="方正粗宋简体" panose="03000509000000000000" pitchFamily="65" charset="-122"/>
              <a:cs typeface="Times New Roman" panose="02020603050405020304" pitchFamily="18" charset="0"/>
            </a:endParaRPr>
          </a:p>
        </p:txBody>
      </p:sp>
      <p:sp>
        <p:nvSpPr>
          <p:cNvPr id="73" name="文本框 72"/>
          <p:cNvSpPr txBox="1"/>
          <p:nvPr/>
        </p:nvSpPr>
        <p:spPr>
          <a:xfrm>
            <a:off x="3475906" y="1395704"/>
            <a:ext cx="5075998" cy="345094"/>
          </a:xfrm>
          <a:prstGeom prst="rect">
            <a:avLst/>
          </a:prstGeom>
          <a:noFill/>
        </p:spPr>
        <p:txBody>
          <a:bodyPr wrap="square" rtlCol="0">
            <a:spAutoFit/>
          </a:bodyPr>
          <a:lstStyle/>
          <a:p>
            <a:pPr>
              <a:lnSpc>
                <a:spcPct val="130000"/>
              </a:lnSpc>
            </a:pPr>
            <a:r>
              <a:rPr lang="en-US" altLang="zh-CN" sz="1400" dirty="0">
                <a:solidFill>
                  <a:srgbClr val="616161"/>
                </a:solidFill>
                <a:latin typeface="Times New Roman" panose="02020603050405020304" pitchFamily="18" charset="0"/>
                <a:cs typeface="Times New Roman" panose="02020603050405020304" pitchFamily="18" charset="0"/>
              </a:rPr>
              <a:t>Efficient, In-memory, Contiguous, Homogeneous </a:t>
            </a:r>
            <a:endParaRPr lang="zh-CN" altLang="en-US" sz="1400" dirty="0">
              <a:solidFill>
                <a:srgbClr val="616161"/>
              </a:solidFill>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3577279" y="1417228"/>
            <a:ext cx="4778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3475906" y="2008554"/>
            <a:ext cx="4325673" cy="400110"/>
          </a:xfrm>
          <a:prstGeom prst="rect">
            <a:avLst/>
          </a:prstGeom>
          <a:noFill/>
        </p:spPr>
        <p:txBody>
          <a:bodyPr wrap="square" rtlCol="0">
            <a:spAutoFit/>
          </a:bodyPr>
          <a:lstStyle>
            <a:defPPr>
              <a:defRPr lang="zh-CN"/>
            </a:defPPr>
            <a:lvl1pPr>
              <a:defRPr sz="2000">
                <a:latin typeface="方正粗宋简体" panose="03000509000000000000" pitchFamily="65" charset="-122"/>
                <a:ea typeface="方正粗宋简体" panose="03000509000000000000" pitchFamily="65" charset="-122"/>
              </a:defRPr>
            </a:lvl1pPr>
          </a:lstStyle>
          <a:p>
            <a:r>
              <a:rPr lang="en-US" altLang="zh-CN" dirty="0">
                <a:latin typeface="Times New Roman" panose="02020603050405020304" pitchFamily="18" charset="0"/>
                <a:cs typeface="Times New Roman" panose="02020603050405020304" pitchFamily="18" charset="0"/>
              </a:rPr>
              <a:t>N-dimensional array object</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3475905" y="2331719"/>
            <a:ext cx="6638177" cy="905248"/>
          </a:xfrm>
          <a:prstGeom prst="rect">
            <a:avLst/>
          </a:prstGeom>
          <a:noFill/>
        </p:spPr>
        <p:txBody>
          <a:bodyPr wrap="square" rtlCol="0">
            <a:spAutoFit/>
          </a:bodyPr>
          <a:lstStyle>
            <a:defPPr>
              <a:defRPr lang="zh-CN"/>
            </a:defPPr>
            <a:lvl1pPr>
              <a:lnSpc>
                <a:spcPct val="130000"/>
              </a:lnSpc>
              <a:defRPr sz="1400">
                <a:solidFill>
                  <a:srgbClr val="616161"/>
                </a:solidFill>
                <a:latin typeface="+mn-ea"/>
              </a:defRPr>
            </a:lvl1pPr>
          </a:lstStyle>
          <a:p>
            <a:r>
              <a:rPr lang="en-US" altLang="zh-CN" dirty="0">
                <a:latin typeface="Times New Roman" panose="02020603050405020304" pitchFamily="18" charset="0"/>
                <a:cs typeface="Times New Roman" panose="02020603050405020304" pitchFamily="18" charset="0"/>
              </a:rPr>
              <a:t>An </a:t>
            </a:r>
            <a:r>
              <a:rPr lang="en-US" altLang="zh-CN" dirty="0" err="1">
                <a:latin typeface="Times New Roman" panose="02020603050405020304" pitchFamily="18" charset="0"/>
                <a:cs typeface="Times New Roman" panose="02020603050405020304" pitchFamily="18" charset="0"/>
              </a:rPr>
              <a:t>ndarray</a:t>
            </a:r>
            <a:r>
              <a:rPr lang="en-US" altLang="zh-CN" dirty="0">
                <a:latin typeface="Times New Roman" panose="02020603050405020304" pitchFamily="18" charset="0"/>
                <a:cs typeface="Times New Roman" panose="02020603050405020304" pitchFamily="18" charset="0"/>
              </a:rPr>
              <a:t> is a multidimensional container of items of the same type and size. The number of dimensions and items in an array is defined by its shape, which is a tuple of N positive integers that specify the sizes of each dimension. </a:t>
            </a:r>
            <a:endParaRPr lang="zh-CN" altLang="en-US"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a:off x="3577279" y="2372140"/>
            <a:ext cx="4778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3475906" y="3264949"/>
            <a:ext cx="6638176" cy="400110"/>
          </a:xfrm>
          <a:prstGeom prst="rect">
            <a:avLst/>
          </a:prstGeom>
          <a:noFill/>
        </p:spPr>
        <p:txBody>
          <a:bodyPr wrap="square" rtlCol="0">
            <a:spAutoFit/>
          </a:bodyPr>
          <a:lstStyle>
            <a:defPPr>
              <a:defRPr lang="zh-CN"/>
            </a:defPPr>
            <a:lvl1pPr>
              <a:defRPr sz="2000">
                <a:latin typeface="方正粗宋简体" panose="03000509000000000000" pitchFamily="65" charset="-122"/>
                <a:ea typeface="方正粗宋简体" panose="03000509000000000000" pitchFamily="65" charset="-122"/>
              </a:defRPr>
            </a:lvl1pPr>
          </a:lstStyle>
          <a:p>
            <a:r>
              <a:rPr lang="en-US" altLang="zh-CN" dirty="0">
                <a:highlight>
                  <a:srgbClr val="FFFF00"/>
                </a:highlight>
                <a:latin typeface="Times New Roman" panose="02020603050405020304" pitchFamily="18" charset="0"/>
                <a:cs typeface="Times New Roman" panose="02020603050405020304" pitchFamily="18" charset="0"/>
              </a:rPr>
              <a:t>Linear algebra, Fourier transform, random number capabilities</a:t>
            </a:r>
            <a:endParaRPr lang="zh-CN" altLang="en-US" dirty="0">
              <a:highlight>
                <a:srgbClr val="FFFF00"/>
              </a:highlight>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3577279" y="3615283"/>
            <a:ext cx="4778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3475906" y="4508091"/>
            <a:ext cx="5075998" cy="400110"/>
          </a:xfrm>
          <a:prstGeom prst="rect">
            <a:avLst/>
          </a:prstGeom>
          <a:noFill/>
        </p:spPr>
        <p:txBody>
          <a:bodyPr wrap="square" rtlCol="0">
            <a:spAutoFit/>
          </a:bodyPr>
          <a:lstStyle>
            <a:defPPr>
              <a:defRPr lang="zh-CN"/>
            </a:defPPr>
            <a:lvl1pPr>
              <a:defRPr sz="2000">
                <a:latin typeface="方正粗宋简体" panose="03000509000000000000" pitchFamily="65" charset="-122"/>
                <a:ea typeface="方正粗宋简体" panose="03000509000000000000" pitchFamily="65" charset="-122"/>
              </a:defRPr>
            </a:lvl1pPr>
          </a:lstStyle>
          <a:p>
            <a:r>
              <a:rPr lang="en-US" altLang="zh-CN" dirty="0">
                <a:latin typeface="Times New Roman" panose="02020603050405020304" pitchFamily="18" charset="0"/>
                <a:cs typeface="Times New Roman" panose="02020603050405020304" pitchFamily="18" charset="0"/>
              </a:rPr>
              <a:t>Building block for other packages</a:t>
            </a:r>
            <a:endParaRPr lang="zh-CN" altLang="en-US" dirty="0">
              <a:latin typeface="Times New Roman" panose="02020603050405020304" pitchFamily="18" charset="0"/>
              <a:cs typeface="Times New Roman" panose="02020603050405020304" pitchFamily="18" charset="0"/>
            </a:endParaRPr>
          </a:p>
        </p:txBody>
      </p:sp>
      <p:sp>
        <p:nvSpPr>
          <p:cNvPr id="89" name="文本框 88"/>
          <p:cNvSpPr txBox="1"/>
          <p:nvPr/>
        </p:nvSpPr>
        <p:spPr>
          <a:xfrm>
            <a:off x="3475906" y="4818004"/>
            <a:ext cx="5075998" cy="345094"/>
          </a:xfrm>
          <a:prstGeom prst="rect">
            <a:avLst/>
          </a:prstGeom>
          <a:noFill/>
        </p:spPr>
        <p:txBody>
          <a:bodyPr wrap="square" rtlCol="0">
            <a:spAutoFit/>
          </a:bodyPr>
          <a:lstStyle>
            <a:defPPr>
              <a:defRPr lang="zh-CN"/>
            </a:defPPr>
            <a:lvl1pPr>
              <a:lnSpc>
                <a:spcPct val="130000"/>
              </a:lnSpc>
              <a:defRPr sz="1400">
                <a:solidFill>
                  <a:srgbClr val="616161"/>
                </a:solidFill>
                <a:latin typeface="+mn-ea"/>
              </a:defRPr>
            </a:lvl1pPr>
          </a:lstStyle>
          <a:p>
            <a:r>
              <a:rPr lang="en-US" altLang="zh-CN" dirty="0">
                <a:latin typeface="Times New Roman" panose="02020603050405020304" pitchFamily="18" charset="0"/>
                <a:cs typeface="Times New Roman" panose="02020603050405020304" pitchFamily="18" charset="0"/>
              </a:rPr>
              <a:t>SciPy, Pandas, Matplotlib, scikit-learn</a:t>
            </a:r>
            <a:endParaRPr lang="zh-CN" altLang="en-US"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3577279" y="4858425"/>
            <a:ext cx="4778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6" name="组合 45">
            <a:extLst>
              <a:ext uri="{FF2B5EF4-FFF2-40B4-BE49-F238E27FC236}">
                <a16:creationId xmlns:a16="http://schemas.microsoft.com/office/drawing/2014/main" id="{1A19FFF0-7A56-4B26-BE55-826886401B3D}"/>
              </a:ext>
            </a:extLst>
          </p:cNvPr>
          <p:cNvGrpSpPr/>
          <p:nvPr/>
        </p:nvGrpSpPr>
        <p:grpSpPr>
          <a:xfrm>
            <a:off x="2687900" y="5701665"/>
            <a:ext cx="367732" cy="366770"/>
            <a:chOff x="5256213" y="2622550"/>
            <a:chExt cx="1819275" cy="1814513"/>
          </a:xfrm>
          <a:solidFill>
            <a:schemeClr val="bg1"/>
          </a:solidFill>
        </p:grpSpPr>
        <p:sp>
          <p:nvSpPr>
            <p:cNvPr id="77" name="Freeform 14">
              <a:extLst>
                <a:ext uri="{FF2B5EF4-FFF2-40B4-BE49-F238E27FC236}">
                  <a16:creationId xmlns:a16="http://schemas.microsoft.com/office/drawing/2014/main" id="{1B24B56F-7516-4F17-968A-4AA3009E3893}"/>
                </a:ext>
              </a:extLst>
            </p:cNvPr>
            <p:cNvSpPr>
              <a:spLocks/>
            </p:cNvSpPr>
            <p:nvPr/>
          </p:nvSpPr>
          <p:spPr bwMode="auto">
            <a:xfrm>
              <a:off x="6051550" y="2622550"/>
              <a:ext cx="1023938"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A2D2C1F0-3802-480C-92D5-5C4DDD6F38B7}"/>
                </a:ext>
              </a:extLst>
            </p:cNvPr>
            <p:cNvSpPr>
              <a:spLocks/>
            </p:cNvSpPr>
            <p:nvPr/>
          </p:nvSpPr>
          <p:spPr bwMode="auto">
            <a:xfrm>
              <a:off x="5256213" y="3414713"/>
              <a:ext cx="1020763"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6922DDAC-3E59-40C6-8EA0-9E62857D5EF8}"/>
                </a:ext>
              </a:extLst>
            </p:cNvPr>
            <p:cNvSpPr>
              <a:spLocks/>
            </p:cNvSpPr>
            <p:nvPr/>
          </p:nvSpPr>
          <p:spPr bwMode="auto">
            <a:xfrm>
              <a:off x="5765800" y="3121025"/>
              <a:ext cx="808038"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3" name="文本框 71">
            <a:extLst>
              <a:ext uri="{FF2B5EF4-FFF2-40B4-BE49-F238E27FC236}">
                <a16:creationId xmlns:a16="http://schemas.microsoft.com/office/drawing/2014/main" id="{2F1FDF48-BBC3-47F3-BEA9-D814D4CE772F}"/>
              </a:ext>
            </a:extLst>
          </p:cNvPr>
          <p:cNvSpPr txBox="1"/>
          <p:nvPr/>
        </p:nvSpPr>
        <p:spPr>
          <a:xfrm>
            <a:off x="3475906" y="5767524"/>
            <a:ext cx="5075998" cy="400110"/>
          </a:xfrm>
          <a:prstGeom prst="rect">
            <a:avLst/>
          </a:prstGeom>
          <a:noFill/>
        </p:spPr>
        <p:txBody>
          <a:bodyPr wrap="square" rtlCol="0">
            <a:spAutoFit/>
          </a:bodyPr>
          <a:lstStyle/>
          <a:p>
            <a:r>
              <a:rPr lang="en-US" altLang="zh-CN" sz="2000" dirty="0">
                <a:latin typeface="Times New Roman" panose="02020603050405020304" pitchFamily="18" charset="0"/>
                <a:ea typeface="方正粗宋简体" panose="03000509000000000000" pitchFamily="65" charset="-122"/>
                <a:cs typeface="Times New Roman" panose="02020603050405020304" pitchFamily="18" charset="0"/>
              </a:rPr>
              <a:t>suited to many applications</a:t>
            </a:r>
            <a:endParaRPr lang="zh-CN" altLang="en-US" sz="2000" dirty="0">
              <a:latin typeface="Times New Roman" panose="02020603050405020304" pitchFamily="18" charset="0"/>
              <a:ea typeface="方正粗宋简体" panose="03000509000000000000" pitchFamily="65" charset="-122"/>
              <a:cs typeface="Times New Roman" panose="02020603050405020304" pitchFamily="18" charset="0"/>
            </a:endParaRPr>
          </a:p>
        </p:txBody>
      </p:sp>
      <p:sp>
        <p:nvSpPr>
          <p:cNvPr id="87" name="文本框 72">
            <a:extLst>
              <a:ext uri="{FF2B5EF4-FFF2-40B4-BE49-F238E27FC236}">
                <a16:creationId xmlns:a16="http://schemas.microsoft.com/office/drawing/2014/main" id="{28F913AC-68B3-4658-B49F-931564533285}"/>
              </a:ext>
            </a:extLst>
          </p:cNvPr>
          <p:cNvSpPr txBox="1"/>
          <p:nvPr/>
        </p:nvSpPr>
        <p:spPr>
          <a:xfrm>
            <a:off x="3429526" y="6139970"/>
            <a:ext cx="5075998" cy="344518"/>
          </a:xfrm>
          <a:prstGeom prst="rect">
            <a:avLst/>
          </a:prstGeom>
          <a:noFill/>
        </p:spPr>
        <p:txBody>
          <a:bodyPr wrap="square" rtlCol="0">
            <a:spAutoFit/>
          </a:bodyPr>
          <a:lstStyle/>
          <a:p>
            <a:pPr>
              <a:lnSpc>
                <a:spcPct val="130000"/>
              </a:lnSpc>
            </a:pPr>
            <a:r>
              <a:rPr lang="en-US" altLang="zh-CN" sz="1400" dirty="0">
                <a:solidFill>
                  <a:srgbClr val="616161"/>
                </a:solidFill>
                <a:latin typeface="Times New Roman" panose="02020603050405020304" pitchFamily="18" charset="0"/>
                <a:cs typeface="Times New Roman" panose="02020603050405020304" pitchFamily="18" charset="0"/>
              </a:rPr>
              <a:t>Image processing, Signal processing, Linear algebra, etc.</a:t>
            </a:r>
          </a:p>
        </p:txBody>
      </p:sp>
      <p:cxnSp>
        <p:nvCxnSpPr>
          <p:cNvPr id="93" name="直接连接符 74">
            <a:extLst>
              <a:ext uri="{FF2B5EF4-FFF2-40B4-BE49-F238E27FC236}">
                <a16:creationId xmlns:a16="http://schemas.microsoft.com/office/drawing/2014/main" id="{43A40466-D06D-456F-A072-33DEB06BFD62}"/>
              </a:ext>
            </a:extLst>
          </p:cNvPr>
          <p:cNvCxnSpPr/>
          <p:nvPr/>
        </p:nvCxnSpPr>
        <p:spPr>
          <a:xfrm>
            <a:off x="3530899" y="6161494"/>
            <a:ext cx="4778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泪滴形 37">
            <a:extLst>
              <a:ext uri="{FF2B5EF4-FFF2-40B4-BE49-F238E27FC236}">
                <a16:creationId xmlns:a16="http://schemas.microsoft.com/office/drawing/2014/main" id="{7408FC72-6ED6-4826-8241-4CD7E7888675}"/>
              </a:ext>
            </a:extLst>
          </p:cNvPr>
          <p:cNvSpPr/>
          <p:nvPr/>
        </p:nvSpPr>
        <p:spPr>
          <a:xfrm rot="8108100">
            <a:off x="2394438" y="5532979"/>
            <a:ext cx="1023412" cy="1023412"/>
          </a:xfrm>
          <a:prstGeom prst="teardrop">
            <a:avLst/>
          </a:prstGeom>
          <a:solidFill>
            <a:srgbClr val="13388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45">
            <a:extLst>
              <a:ext uri="{FF2B5EF4-FFF2-40B4-BE49-F238E27FC236}">
                <a16:creationId xmlns:a16="http://schemas.microsoft.com/office/drawing/2014/main" id="{C56B1EBB-91E3-4043-A5EE-95A0FB388790}"/>
              </a:ext>
            </a:extLst>
          </p:cNvPr>
          <p:cNvGrpSpPr/>
          <p:nvPr/>
        </p:nvGrpSpPr>
        <p:grpSpPr>
          <a:xfrm>
            <a:off x="2697765" y="5896112"/>
            <a:ext cx="367732" cy="366770"/>
            <a:chOff x="5256213" y="2622550"/>
            <a:chExt cx="1819275" cy="1814513"/>
          </a:xfrm>
          <a:solidFill>
            <a:schemeClr val="bg1"/>
          </a:solidFill>
        </p:grpSpPr>
        <p:sp>
          <p:nvSpPr>
            <p:cNvPr id="96" name="Freeform 14">
              <a:extLst>
                <a:ext uri="{FF2B5EF4-FFF2-40B4-BE49-F238E27FC236}">
                  <a16:creationId xmlns:a16="http://schemas.microsoft.com/office/drawing/2014/main" id="{FA516CE8-2A35-426E-83CC-E9F607C03A20}"/>
                </a:ext>
              </a:extLst>
            </p:cNvPr>
            <p:cNvSpPr>
              <a:spLocks/>
            </p:cNvSpPr>
            <p:nvPr/>
          </p:nvSpPr>
          <p:spPr bwMode="auto">
            <a:xfrm>
              <a:off x="6051550" y="2622550"/>
              <a:ext cx="1023938"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5">
              <a:extLst>
                <a:ext uri="{FF2B5EF4-FFF2-40B4-BE49-F238E27FC236}">
                  <a16:creationId xmlns:a16="http://schemas.microsoft.com/office/drawing/2014/main" id="{E2F503E5-D988-449C-8746-EA0A35861D62}"/>
                </a:ext>
              </a:extLst>
            </p:cNvPr>
            <p:cNvSpPr>
              <a:spLocks/>
            </p:cNvSpPr>
            <p:nvPr/>
          </p:nvSpPr>
          <p:spPr bwMode="auto">
            <a:xfrm>
              <a:off x="5256213" y="3414713"/>
              <a:ext cx="1020763"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6">
              <a:extLst>
                <a:ext uri="{FF2B5EF4-FFF2-40B4-BE49-F238E27FC236}">
                  <a16:creationId xmlns:a16="http://schemas.microsoft.com/office/drawing/2014/main" id="{6AF02399-7B9E-4303-840B-28E4D9271471}"/>
                </a:ext>
              </a:extLst>
            </p:cNvPr>
            <p:cNvSpPr>
              <a:spLocks/>
            </p:cNvSpPr>
            <p:nvPr/>
          </p:nvSpPr>
          <p:spPr bwMode="auto">
            <a:xfrm>
              <a:off x="5765800" y="3121025"/>
              <a:ext cx="808038"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Date Placeholder 2">
            <a:extLst>
              <a:ext uri="{FF2B5EF4-FFF2-40B4-BE49-F238E27FC236}">
                <a16:creationId xmlns:a16="http://schemas.microsoft.com/office/drawing/2014/main" id="{A2AA3C71-C3EF-4FEE-BB83-0D8E27EA5D56}"/>
              </a:ext>
            </a:extLst>
          </p:cNvPr>
          <p:cNvSpPr>
            <a:spLocks noGrp="1"/>
          </p:cNvSpPr>
          <p:nvPr>
            <p:ph type="dt" sz="half" idx="10"/>
          </p:nvPr>
        </p:nvSpPr>
        <p:spPr/>
        <p:txBody>
          <a:bodyPr/>
          <a:lstStyle/>
          <a:p>
            <a:fld id="{49CBAD6D-DC03-4276-9E68-E3536705BA6B}"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98C72B7C-08BD-4033-AD0E-1442942E0A6D}"/>
              </a:ext>
            </a:extLst>
          </p:cNvPr>
          <p:cNvSpPr>
            <a:spLocks noGrp="1"/>
          </p:cNvSpPr>
          <p:nvPr>
            <p:ph type="sldNum" sz="quarter" idx="12"/>
          </p:nvPr>
        </p:nvSpPr>
        <p:spPr/>
        <p:txBody>
          <a:bodyPr/>
          <a:lstStyle/>
          <a:p>
            <a:fld id="{927C6A85-7839-40E9-A892-80407485B116}" type="slidenum">
              <a:rPr lang="zh-CN" altLang="en-US" smtClean="0"/>
              <a:t>40</a:t>
            </a:fld>
            <a:endParaRPr lang="zh-CN" altLang="en-US"/>
          </a:p>
        </p:txBody>
      </p:sp>
      <p:pic>
        <p:nvPicPr>
          <p:cNvPr id="74" name="Picture 73">
            <a:extLst>
              <a:ext uri="{FF2B5EF4-FFF2-40B4-BE49-F238E27FC236}">
                <a16:creationId xmlns:a16="http://schemas.microsoft.com/office/drawing/2014/main" id="{35B7E425-3A1C-4BAB-82C0-E02966308810}"/>
              </a:ext>
            </a:extLst>
          </p:cNvPr>
          <p:cNvPicPr>
            <a:picLocks noChangeAspect="1"/>
          </p:cNvPicPr>
          <p:nvPr/>
        </p:nvPicPr>
        <p:blipFill>
          <a:blip r:embed="rId2"/>
          <a:stretch>
            <a:fillRect/>
          </a:stretch>
        </p:blipFill>
        <p:spPr>
          <a:xfrm>
            <a:off x="-1" y="0"/>
            <a:ext cx="1168401" cy="1027713"/>
          </a:xfrm>
          <a:prstGeom prst="rect">
            <a:avLst/>
          </a:prstGeom>
        </p:spPr>
      </p:pic>
      <p:pic>
        <p:nvPicPr>
          <p:cNvPr id="85" name="Picture 84">
            <a:extLst>
              <a:ext uri="{FF2B5EF4-FFF2-40B4-BE49-F238E27FC236}">
                <a16:creationId xmlns:a16="http://schemas.microsoft.com/office/drawing/2014/main" id="{3B66914E-5755-4843-BE51-A5A3D23C2504}"/>
              </a:ext>
            </a:extLst>
          </p:cNvPr>
          <p:cNvPicPr>
            <a:picLocks noChangeAspect="1"/>
          </p:cNvPicPr>
          <p:nvPr/>
        </p:nvPicPr>
        <p:blipFill>
          <a:blip r:embed="rId3"/>
          <a:stretch>
            <a:fillRect/>
          </a:stretch>
        </p:blipFill>
        <p:spPr>
          <a:xfrm>
            <a:off x="10345962" y="0"/>
            <a:ext cx="1846038" cy="1027713"/>
          </a:xfrm>
          <a:prstGeom prst="rect">
            <a:avLst/>
          </a:prstGeom>
        </p:spPr>
      </p:pic>
    </p:spTree>
    <p:extLst>
      <p:ext uri="{BB962C8B-B14F-4D97-AF65-F5344CB8AC3E}">
        <p14:creationId xmlns:p14="http://schemas.microsoft.com/office/powerpoint/2010/main" val="37969533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2250"/>
                            </p:stCondLst>
                            <p:childTnLst>
                              <p:par>
                                <p:cTn id="33" presetID="10" presetClass="entr" presetSubtype="0" fill="hold" nodeType="afterEffect">
                                  <p:stCondLst>
                                    <p:cond delay="25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par>
                          <p:cTn id="36" fill="hold">
                            <p:stCondLst>
                              <p:cond delay="2750"/>
                            </p:stCondLst>
                            <p:childTnLst>
                              <p:par>
                                <p:cTn id="37" presetID="10" presetClass="entr" presetSubtype="0" fill="hold" nodeType="afterEffect">
                                  <p:stCondLst>
                                    <p:cond delay="2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250"/>
                                        <p:tgtEl>
                                          <p:spTgt spid="56"/>
                                        </p:tgtEl>
                                      </p:cBhvr>
                                    </p:animEffect>
                                  </p:childTnLst>
                                </p:cTn>
                              </p:par>
                            </p:childTnLst>
                          </p:cTn>
                        </p:par>
                        <p:par>
                          <p:cTn id="40" fill="hold">
                            <p:stCondLst>
                              <p:cond delay="3250"/>
                            </p:stCondLst>
                            <p:childTnLst>
                              <p:par>
                                <p:cTn id="41" presetID="10" presetClass="entr" presetSubtype="0" fill="hold" nodeType="afterEffect">
                                  <p:stCondLst>
                                    <p:cond delay="25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250"/>
                                        <p:tgtEl>
                                          <p:spTgt spid="69"/>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childTnLst>
                          </p:cTn>
                        </p:par>
                        <p:par>
                          <p:cTn id="57" fill="hold">
                            <p:stCondLst>
                              <p:cond delay="4250"/>
                            </p:stCondLst>
                            <p:childTnLst>
                              <p:par>
                                <p:cTn id="58" presetID="22" presetClass="entr" presetSubtype="8"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22" presetClass="entr" presetSubtype="8"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wipe(left)">
                                      <p:cBhvr>
                                        <p:cTn id="63" dur="500"/>
                                        <p:tgtEl>
                                          <p:spTgt spid="82"/>
                                        </p:tgtEl>
                                      </p:cBhvr>
                                    </p:animEffect>
                                  </p:childTnLst>
                                </p:cTn>
                              </p:par>
                              <p:par>
                                <p:cTn id="64" presetID="22" presetClass="entr" presetSubtype="8"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left)">
                                      <p:cBhvr>
                                        <p:cTn id="66" dur="500"/>
                                        <p:tgtEl>
                                          <p:spTgt spid="86"/>
                                        </p:tgtEl>
                                      </p:cBhvr>
                                    </p:animEffect>
                                  </p:childTnLst>
                                </p:cTn>
                              </p:par>
                              <p:par>
                                <p:cTn id="67" presetID="22" presetClass="entr" presetSubtype="8" fill="hold"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left)">
                                      <p:cBhvr>
                                        <p:cTn id="69" dur="500"/>
                                        <p:tgtEl>
                                          <p:spTgt spid="90"/>
                                        </p:tgtEl>
                                      </p:cBhvr>
                                    </p:animEffect>
                                  </p:childTnLst>
                                </p:cTn>
                              </p:par>
                            </p:childTnLst>
                          </p:cTn>
                        </p:par>
                        <p:par>
                          <p:cTn id="70" fill="hold">
                            <p:stCondLst>
                              <p:cond delay="475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anim calcmode="lin" valueType="num">
                                      <p:cBhvr>
                                        <p:cTn id="74" dur="500" fill="hold"/>
                                        <p:tgtEl>
                                          <p:spTgt spid="73"/>
                                        </p:tgtEl>
                                        <p:attrNameLst>
                                          <p:attrName>ppt_x</p:attrName>
                                        </p:attrNameLst>
                                      </p:cBhvr>
                                      <p:tavLst>
                                        <p:tav tm="0">
                                          <p:val>
                                            <p:strVal val="#ppt_x"/>
                                          </p:val>
                                        </p:tav>
                                        <p:tav tm="100000">
                                          <p:val>
                                            <p:strVal val="#ppt_x"/>
                                          </p:val>
                                        </p:tav>
                                      </p:tavLst>
                                    </p:anim>
                                    <p:anim calcmode="lin" valueType="num">
                                      <p:cBhvr>
                                        <p:cTn id="75" dur="500" fill="hold"/>
                                        <p:tgtEl>
                                          <p:spTgt spid="7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anim calcmode="lin" valueType="num">
                                      <p:cBhvr>
                                        <p:cTn id="79" dur="500" fill="hold"/>
                                        <p:tgtEl>
                                          <p:spTgt spid="81"/>
                                        </p:tgtEl>
                                        <p:attrNameLst>
                                          <p:attrName>ppt_x</p:attrName>
                                        </p:attrNameLst>
                                      </p:cBhvr>
                                      <p:tavLst>
                                        <p:tav tm="0">
                                          <p:val>
                                            <p:strVal val="#ppt_x"/>
                                          </p:val>
                                        </p:tav>
                                        <p:tav tm="100000">
                                          <p:val>
                                            <p:strVal val="#ppt_x"/>
                                          </p:val>
                                        </p:tav>
                                      </p:tavLst>
                                    </p:anim>
                                    <p:anim calcmode="lin" valueType="num">
                                      <p:cBhvr>
                                        <p:cTn id="80" dur="500" fill="hold"/>
                                        <p:tgtEl>
                                          <p:spTgt spid="8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fade">
                                      <p:cBhvr>
                                        <p:cTn id="83" dur="500"/>
                                        <p:tgtEl>
                                          <p:spTgt spid="89"/>
                                        </p:tgtEl>
                                      </p:cBhvr>
                                    </p:animEffect>
                                    <p:anim calcmode="lin" valueType="num">
                                      <p:cBhvr>
                                        <p:cTn id="84" dur="500" fill="hold"/>
                                        <p:tgtEl>
                                          <p:spTgt spid="89"/>
                                        </p:tgtEl>
                                        <p:attrNameLst>
                                          <p:attrName>ppt_x</p:attrName>
                                        </p:attrNameLst>
                                      </p:cBhvr>
                                      <p:tavLst>
                                        <p:tav tm="0">
                                          <p:val>
                                            <p:strVal val="#ppt_x"/>
                                          </p:val>
                                        </p:tav>
                                        <p:tav tm="100000">
                                          <p:val>
                                            <p:strVal val="#ppt_x"/>
                                          </p:val>
                                        </p:tav>
                                      </p:tavLst>
                                    </p:anim>
                                    <p:anim calcmode="lin" valueType="num">
                                      <p:cBhvr>
                                        <p:cTn id="85" dur="500" fill="hold"/>
                                        <p:tgtEl>
                                          <p:spTgt spid="89"/>
                                        </p:tgtEl>
                                        <p:attrNameLst>
                                          <p:attrName>ppt_y</p:attrName>
                                        </p:attrNameLst>
                                      </p:cBhvr>
                                      <p:tavLst>
                                        <p:tav tm="0">
                                          <p:val>
                                            <p:strVal val="#ppt_y+.1"/>
                                          </p:val>
                                        </p:tav>
                                        <p:tav tm="100000">
                                          <p:val>
                                            <p:strVal val="#ppt_y"/>
                                          </p:val>
                                        </p:tav>
                                      </p:tavLst>
                                    </p:anim>
                                  </p:childTnLst>
                                </p:cTn>
                              </p:par>
                            </p:childTnLst>
                          </p:cTn>
                        </p:par>
                        <p:par>
                          <p:cTn id="86" fill="hold">
                            <p:stCondLst>
                              <p:cond delay="5250"/>
                            </p:stCondLst>
                            <p:childTnLst>
                              <p:par>
                                <p:cTn id="87" presetID="10" presetClass="entr" presetSubtype="0" fill="hold"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250"/>
                                        <p:tgtEl>
                                          <p:spTgt spid="76"/>
                                        </p:tgtEl>
                                      </p:cBhvr>
                                    </p:animEffect>
                                  </p:childTnLst>
                                </p:cTn>
                              </p:par>
                            </p:childTnLst>
                          </p:cTn>
                        </p:par>
                        <p:par>
                          <p:cTn id="90" fill="hold">
                            <p:stCondLst>
                              <p:cond delay="5500"/>
                            </p:stCondLst>
                            <p:childTnLst>
                              <p:par>
                                <p:cTn id="91" presetID="10" presetClass="entr" presetSubtype="0" fill="hold" grpId="0" nodeType="after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childTnLst>
                          </p:cTn>
                        </p:par>
                        <p:par>
                          <p:cTn id="94" fill="hold">
                            <p:stCondLst>
                              <p:cond delay="6000"/>
                            </p:stCondLst>
                            <p:childTnLst>
                              <p:par>
                                <p:cTn id="95" presetID="22" presetClass="entr" presetSubtype="8" fill="hold" nodeType="after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wipe(left)">
                                      <p:cBhvr>
                                        <p:cTn id="97" dur="500"/>
                                        <p:tgtEl>
                                          <p:spTgt spid="93"/>
                                        </p:tgtEl>
                                      </p:cBhvr>
                                    </p:animEffect>
                                  </p:childTnLst>
                                </p:cTn>
                              </p:par>
                            </p:childTnLst>
                          </p:cTn>
                        </p:par>
                        <p:par>
                          <p:cTn id="98" fill="hold">
                            <p:stCondLst>
                              <p:cond delay="6500"/>
                            </p:stCondLst>
                            <p:childTnLst>
                              <p:par>
                                <p:cTn id="99" presetID="42" presetClass="entr" presetSubtype="0" fill="hold" grpId="0" nodeType="after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fade">
                                      <p:cBhvr>
                                        <p:cTn id="101" dur="500"/>
                                        <p:tgtEl>
                                          <p:spTgt spid="87"/>
                                        </p:tgtEl>
                                      </p:cBhvr>
                                    </p:animEffect>
                                    <p:anim calcmode="lin" valueType="num">
                                      <p:cBhvr>
                                        <p:cTn id="102" dur="500" fill="hold"/>
                                        <p:tgtEl>
                                          <p:spTgt spid="87"/>
                                        </p:tgtEl>
                                        <p:attrNameLst>
                                          <p:attrName>ppt_x</p:attrName>
                                        </p:attrNameLst>
                                      </p:cBhvr>
                                      <p:tavLst>
                                        <p:tav tm="0">
                                          <p:val>
                                            <p:strVal val="#ppt_x"/>
                                          </p:val>
                                        </p:tav>
                                        <p:tav tm="100000">
                                          <p:val>
                                            <p:strVal val="#ppt_x"/>
                                          </p:val>
                                        </p:tav>
                                      </p:tavLst>
                                    </p:anim>
                                    <p:anim calcmode="lin" valueType="num">
                                      <p:cBhvr>
                                        <p:cTn id="103" dur="5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7" presetClass="entr" presetSubtype="0" fill="hold" grpId="0" nodeType="click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fade">
                                      <p:cBhvr>
                                        <p:cTn id="108" dur="500"/>
                                        <p:tgtEl>
                                          <p:spTgt spid="94"/>
                                        </p:tgtEl>
                                      </p:cBhvr>
                                    </p:animEffect>
                                    <p:anim calcmode="lin" valueType="num">
                                      <p:cBhvr>
                                        <p:cTn id="109" dur="500" fill="hold"/>
                                        <p:tgtEl>
                                          <p:spTgt spid="94"/>
                                        </p:tgtEl>
                                        <p:attrNameLst>
                                          <p:attrName>ppt_x</p:attrName>
                                        </p:attrNameLst>
                                      </p:cBhvr>
                                      <p:tavLst>
                                        <p:tav tm="0">
                                          <p:val>
                                            <p:strVal val="#ppt_x"/>
                                          </p:val>
                                        </p:tav>
                                        <p:tav tm="100000">
                                          <p:val>
                                            <p:strVal val="#ppt_x"/>
                                          </p:val>
                                        </p:tav>
                                      </p:tavLst>
                                    </p:anim>
                                    <p:anim calcmode="lin" valueType="num">
                                      <p:cBhvr>
                                        <p:cTn id="110" dur="500" fill="hold"/>
                                        <p:tgtEl>
                                          <p:spTgt spid="94"/>
                                        </p:tgtEl>
                                        <p:attrNameLst>
                                          <p:attrName>ppt_y</p:attrName>
                                        </p:attrNameLst>
                                      </p:cBhvr>
                                      <p:tavLst>
                                        <p:tav tm="0">
                                          <p:val>
                                            <p:strVal val="#ppt_y-.1"/>
                                          </p:val>
                                        </p:tav>
                                        <p:tav tm="100000">
                                          <p:val>
                                            <p:strVal val="#ppt_y"/>
                                          </p:val>
                                        </p:tav>
                                      </p:tavLst>
                                    </p:anim>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72" grpId="0"/>
      <p:bldP spid="73" grpId="0"/>
      <p:bldP spid="80" grpId="0"/>
      <p:bldP spid="81" grpId="0"/>
      <p:bldP spid="84" grpId="0"/>
      <p:bldP spid="88" grpId="0"/>
      <p:bldP spid="89" grpId="0"/>
      <p:bldP spid="83" grpId="0"/>
      <p:bldP spid="87" grpId="0"/>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sp>
        <p:nvSpPr>
          <p:cNvPr id="47" name="文本框 46"/>
          <p:cNvSpPr txBox="1"/>
          <p:nvPr/>
        </p:nvSpPr>
        <p:spPr>
          <a:xfrm>
            <a:off x="6532549"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pic>
        <p:nvPicPr>
          <p:cNvPr id="6" name="Picture 5">
            <a:extLst>
              <a:ext uri="{FF2B5EF4-FFF2-40B4-BE49-F238E27FC236}">
                <a16:creationId xmlns:a16="http://schemas.microsoft.com/office/drawing/2014/main" id="{3F1AD29E-5D31-46D1-BFE2-304298DAD49C}"/>
              </a:ext>
            </a:extLst>
          </p:cNvPr>
          <p:cNvPicPr>
            <a:picLocks noChangeAspect="1"/>
          </p:cNvPicPr>
          <p:nvPr/>
        </p:nvPicPr>
        <p:blipFill>
          <a:blip r:embed="rId3"/>
          <a:stretch>
            <a:fillRect/>
          </a:stretch>
        </p:blipFill>
        <p:spPr>
          <a:xfrm>
            <a:off x="5574334" y="621860"/>
            <a:ext cx="4628365" cy="2046781"/>
          </a:xfrm>
          <a:prstGeom prst="rect">
            <a:avLst/>
          </a:prstGeom>
        </p:spPr>
      </p:pic>
      <p:pic>
        <p:nvPicPr>
          <p:cNvPr id="14" name="Picture 13">
            <a:extLst>
              <a:ext uri="{FF2B5EF4-FFF2-40B4-BE49-F238E27FC236}">
                <a16:creationId xmlns:a16="http://schemas.microsoft.com/office/drawing/2014/main" id="{47E55CAD-2FDA-455B-BCEB-FD6A553550DF}"/>
              </a:ext>
            </a:extLst>
          </p:cNvPr>
          <p:cNvPicPr>
            <a:picLocks noChangeAspect="1"/>
          </p:cNvPicPr>
          <p:nvPr/>
        </p:nvPicPr>
        <p:blipFill>
          <a:blip r:embed="rId4"/>
          <a:stretch>
            <a:fillRect/>
          </a:stretch>
        </p:blipFill>
        <p:spPr>
          <a:xfrm>
            <a:off x="198780" y="3006246"/>
            <a:ext cx="4156970" cy="2083998"/>
          </a:xfrm>
          <a:prstGeom prst="rect">
            <a:avLst/>
          </a:prstGeom>
        </p:spPr>
      </p:pic>
      <p:pic>
        <p:nvPicPr>
          <p:cNvPr id="16" name="Picture 15">
            <a:extLst>
              <a:ext uri="{FF2B5EF4-FFF2-40B4-BE49-F238E27FC236}">
                <a16:creationId xmlns:a16="http://schemas.microsoft.com/office/drawing/2014/main" id="{2D048A48-6A5C-478A-9D3C-99787C02CB8B}"/>
              </a:ext>
            </a:extLst>
          </p:cNvPr>
          <p:cNvPicPr>
            <a:picLocks noChangeAspect="1"/>
          </p:cNvPicPr>
          <p:nvPr/>
        </p:nvPicPr>
        <p:blipFill>
          <a:blip r:embed="rId5"/>
          <a:stretch>
            <a:fillRect/>
          </a:stretch>
        </p:blipFill>
        <p:spPr>
          <a:xfrm>
            <a:off x="379603" y="1181978"/>
            <a:ext cx="3471232" cy="1687061"/>
          </a:xfrm>
          <a:prstGeom prst="rect">
            <a:avLst/>
          </a:prstGeom>
        </p:spPr>
      </p:pic>
      <p:pic>
        <p:nvPicPr>
          <p:cNvPr id="17" name="Picture 16">
            <a:extLst>
              <a:ext uri="{FF2B5EF4-FFF2-40B4-BE49-F238E27FC236}">
                <a16:creationId xmlns:a16="http://schemas.microsoft.com/office/drawing/2014/main" id="{2E581FF7-C755-4DAA-B5B4-7E9A1FDE43D7}"/>
              </a:ext>
            </a:extLst>
          </p:cNvPr>
          <p:cNvPicPr>
            <a:picLocks noChangeAspect="1"/>
          </p:cNvPicPr>
          <p:nvPr/>
        </p:nvPicPr>
        <p:blipFill>
          <a:blip r:embed="rId6"/>
          <a:stretch>
            <a:fillRect/>
          </a:stretch>
        </p:blipFill>
        <p:spPr>
          <a:xfrm>
            <a:off x="4770883" y="2831484"/>
            <a:ext cx="6268498" cy="3965937"/>
          </a:xfrm>
          <a:prstGeom prst="rect">
            <a:avLst/>
          </a:prstGeom>
        </p:spPr>
      </p:pic>
      <p:pic>
        <p:nvPicPr>
          <p:cNvPr id="18" name="Picture 17">
            <a:extLst>
              <a:ext uri="{FF2B5EF4-FFF2-40B4-BE49-F238E27FC236}">
                <a16:creationId xmlns:a16="http://schemas.microsoft.com/office/drawing/2014/main" id="{2FF1E619-22DF-4124-B7AC-ABD822A0B708}"/>
              </a:ext>
            </a:extLst>
          </p:cNvPr>
          <p:cNvPicPr>
            <a:picLocks noChangeAspect="1"/>
          </p:cNvPicPr>
          <p:nvPr/>
        </p:nvPicPr>
        <p:blipFill>
          <a:blip r:embed="rId7"/>
          <a:stretch>
            <a:fillRect/>
          </a:stretch>
        </p:blipFill>
        <p:spPr>
          <a:xfrm>
            <a:off x="583659" y="5133760"/>
            <a:ext cx="2548647" cy="1661749"/>
          </a:xfrm>
          <a:prstGeom prst="rect">
            <a:avLst/>
          </a:prstGeom>
        </p:spPr>
      </p:pic>
      <p:sp>
        <p:nvSpPr>
          <p:cNvPr id="2" name="Date Placeholder 1">
            <a:extLst>
              <a:ext uri="{FF2B5EF4-FFF2-40B4-BE49-F238E27FC236}">
                <a16:creationId xmlns:a16="http://schemas.microsoft.com/office/drawing/2014/main" id="{CA1469C6-62CC-4F27-A3D4-630F1AC1CA86}"/>
              </a:ext>
            </a:extLst>
          </p:cNvPr>
          <p:cNvSpPr>
            <a:spLocks noGrp="1"/>
          </p:cNvSpPr>
          <p:nvPr>
            <p:ph type="dt" sz="half" idx="10"/>
          </p:nvPr>
        </p:nvSpPr>
        <p:spPr/>
        <p:txBody>
          <a:bodyPr/>
          <a:lstStyle/>
          <a:p>
            <a:fld id="{CD86C183-5AA8-4551-ABCF-F1CC0621263D}"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8982685A-4020-41D0-A6D0-2D9C030AECF0}"/>
              </a:ext>
            </a:extLst>
          </p:cNvPr>
          <p:cNvSpPr>
            <a:spLocks noGrp="1"/>
          </p:cNvSpPr>
          <p:nvPr>
            <p:ph type="sldNum" sz="quarter" idx="12"/>
          </p:nvPr>
        </p:nvSpPr>
        <p:spPr/>
        <p:txBody>
          <a:bodyPr/>
          <a:lstStyle/>
          <a:p>
            <a:fld id="{927C6A85-7839-40E9-A892-80407485B116}" type="slidenum">
              <a:rPr lang="zh-CN" altLang="en-US" smtClean="0"/>
              <a:t>41</a:t>
            </a:fld>
            <a:endParaRPr lang="zh-CN" altLang="en-US"/>
          </a:p>
        </p:txBody>
      </p:sp>
      <p:pic>
        <p:nvPicPr>
          <p:cNvPr id="24" name="Picture 23">
            <a:extLst>
              <a:ext uri="{FF2B5EF4-FFF2-40B4-BE49-F238E27FC236}">
                <a16:creationId xmlns:a16="http://schemas.microsoft.com/office/drawing/2014/main" id="{38B4EEFA-CF5B-4179-A1D3-22FF158DA09A}"/>
              </a:ext>
            </a:extLst>
          </p:cNvPr>
          <p:cNvPicPr>
            <a:picLocks noChangeAspect="1"/>
          </p:cNvPicPr>
          <p:nvPr/>
        </p:nvPicPr>
        <p:blipFill>
          <a:blip r:embed="rId8"/>
          <a:stretch>
            <a:fillRect/>
          </a:stretch>
        </p:blipFill>
        <p:spPr>
          <a:xfrm>
            <a:off x="-1" y="0"/>
            <a:ext cx="1168401" cy="1027713"/>
          </a:xfrm>
          <a:prstGeom prst="rect">
            <a:avLst/>
          </a:prstGeom>
        </p:spPr>
      </p:pic>
      <p:pic>
        <p:nvPicPr>
          <p:cNvPr id="25" name="Picture 24">
            <a:extLst>
              <a:ext uri="{FF2B5EF4-FFF2-40B4-BE49-F238E27FC236}">
                <a16:creationId xmlns:a16="http://schemas.microsoft.com/office/drawing/2014/main" id="{52A6CCC2-29A9-45AC-90DA-C21E82B53A45}"/>
              </a:ext>
            </a:extLst>
          </p:cNvPr>
          <p:cNvPicPr>
            <a:picLocks noChangeAspect="1"/>
          </p:cNvPicPr>
          <p:nvPr/>
        </p:nvPicPr>
        <p:blipFill>
          <a:blip r:embed="rId9"/>
          <a:stretch>
            <a:fillRect/>
          </a:stretch>
        </p:blipFill>
        <p:spPr>
          <a:xfrm>
            <a:off x="10345962" y="0"/>
            <a:ext cx="1846038" cy="1027713"/>
          </a:xfrm>
          <a:prstGeom prst="rect">
            <a:avLst/>
          </a:prstGeom>
        </p:spPr>
      </p:pic>
      <p:sp>
        <p:nvSpPr>
          <p:cNvPr id="26" name="Title 1">
            <a:extLst>
              <a:ext uri="{FF2B5EF4-FFF2-40B4-BE49-F238E27FC236}">
                <a16:creationId xmlns:a16="http://schemas.microsoft.com/office/drawing/2014/main" id="{7DD53129-3387-4C87-81AE-A04212CFD110}"/>
              </a:ext>
            </a:extLst>
          </p:cNvPr>
          <p:cNvSpPr txBox="1">
            <a:spLocks/>
          </p:cNvSpPr>
          <p:nvPr/>
        </p:nvSpPr>
        <p:spPr>
          <a:xfrm>
            <a:off x="1168400" y="181632"/>
            <a:ext cx="6140544"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NumPy</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415387968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pic>
        <p:nvPicPr>
          <p:cNvPr id="2" name="Picture 1">
            <a:extLst>
              <a:ext uri="{FF2B5EF4-FFF2-40B4-BE49-F238E27FC236}">
                <a16:creationId xmlns:a16="http://schemas.microsoft.com/office/drawing/2014/main" id="{ACA021CE-4D07-40DF-AD10-8A0218D08430}"/>
              </a:ext>
            </a:extLst>
          </p:cNvPr>
          <p:cNvPicPr>
            <a:picLocks noChangeAspect="1"/>
          </p:cNvPicPr>
          <p:nvPr/>
        </p:nvPicPr>
        <p:blipFill>
          <a:blip r:embed="rId3"/>
          <a:stretch>
            <a:fillRect/>
          </a:stretch>
        </p:blipFill>
        <p:spPr>
          <a:xfrm>
            <a:off x="728400" y="1624428"/>
            <a:ext cx="3111330" cy="4823162"/>
          </a:xfrm>
          <a:prstGeom prst="rect">
            <a:avLst/>
          </a:prstGeom>
        </p:spPr>
      </p:pic>
      <p:pic>
        <p:nvPicPr>
          <p:cNvPr id="3" name="Picture 2">
            <a:extLst>
              <a:ext uri="{FF2B5EF4-FFF2-40B4-BE49-F238E27FC236}">
                <a16:creationId xmlns:a16="http://schemas.microsoft.com/office/drawing/2014/main" id="{D95FC5D8-C8A6-40F6-B200-795E68B55FED}"/>
              </a:ext>
            </a:extLst>
          </p:cNvPr>
          <p:cNvPicPr>
            <a:picLocks noChangeAspect="1"/>
          </p:cNvPicPr>
          <p:nvPr/>
        </p:nvPicPr>
        <p:blipFill>
          <a:blip r:embed="rId4"/>
          <a:stretch>
            <a:fillRect/>
          </a:stretch>
        </p:blipFill>
        <p:spPr>
          <a:xfrm>
            <a:off x="4092102" y="2182024"/>
            <a:ext cx="2698119" cy="3882051"/>
          </a:xfrm>
          <a:prstGeom prst="rect">
            <a:avLst/>
          </a:prstGeom>
        </p:spPr>
      </p:pic>
      <p:pic>
        <p:nvPicPr>
          <p:cNvPr id="4" name="Picture 3">
            <a:extLst>
              <a:ext uri="{FF2B5EF4-FFF2-40B4-BE49-F238E27FC236}">
                <a16:creationId xmlns:a16="http://schemas.microsoft.com/office/drawing/2014/main" id="{BABDC551-1B7C-46B1-92D5-8D07E1817331}"/>
              </a:ext>
            </a:extLst>
          </p:cNvPr>
          <p:cNvPicPr>
            <a:picLocks noChangeAspect="1"/>
          </p:cNvPicPr>
          <p:nvPr/>
        </p:nvPicPr>
        <p:blipFill>
          <a:blip r:embed="rId5"/>
          <a:stretch>
            <a:fillRect/>
          </a:stretch>
        </p:blipFill>
        <p:spPr>
          <a:xfrm>
            <a:off x="7191811" y="2511359"/>
            <a:ext cx="4161989" cy="2870568"/>
          </a:xfrm>
          <a:prstGeom prst="rect">
            <a:avLst/>
          </a:prstGeom>
        </p:spPr>
      </p:pic>
      <p:sp>
        <p:nvSpPr>
          <p:cNvPr id="5" name="Date Placeholder 4">
            <a:extLst>
              <a:ext uri="{FF2B5EF4-FFF2-40B4-BE49-F238E27FC236}">
                <a16:creationId xmlns:a16="http://schemas.microsoft.com/office/drawing/2014/main" id="{56113F60-87A9-43CF-A3A7-829DE5657AEC}"/>
              </a:ext>
            </a:extLst>
          </p:cNvPr>
          <p:cNvSpPr>
            <a:spLocks noGrp="1"/>
          </p:cNvSpPr>
          <p:nvPr>
            <p:ph type="dt" sz="half" idx="10"/>
          </p:nvPr>
        </p:nvSpPr>
        <p:spPr/>
        <p:txBody>
          <a:bodyPr/>
          <a:lstStyle/>
          <a:p>
            <a:fld id="{B4CF01B2-5ED1-467A-8152-D2AF5BF80CA8}" type="datetime1">
              <a:rPr lang="en-US" altLang="zh-CN" smtClean="0"/>
              <a:t>8/16/24</a:t>
            </a:fld>
            <a:endParaRPr lang="zh-CN" altLang="en-US"/>
          </a:p>
        </p:txBody>
      </p:sp>
      <p:sp>
        <p:nvSpPr>
          <p:cNvPr id="6" name="Slide Number Placeholder 5">
            <a:extLst>
              <a:ext uri="{FF2B5EF4-FFF2-40B4-BE49-F238E27FC236}">
                <a16:creationId xmlns:a16="http://schemas.microsoft.com/office/drawing/2014/main" id="{F3F57E03-9551-46BD-A34B-609EC3D10C17}"/>
              </a:ext>
            </a:extLst>
          </p:cNvPr>
          <p:cNvSpPr>
            <a:spLocks noGrp="1"/>
          </p:cNvSpPr>
          <p:nvPr>
            <p:ph type="sldNum" sz="quarter" idx="12"/>
          </p:nvPr>
        </p:nvSpPr>
        <p:spPr/>
        <p:txBody>
          <a:bodyPr/>
          <a:lstStyle/>
          <a:p>
            <a:fld id="{927C6A85-7839-40E9-A892-80407485B116}" type="slidenum">
              <a:rPr lang="zh-CN" altLang="en-US" smtClean="0"/>
              <a:t>42</a:t>
            </a:fld>
            <a:endParaRPr lang="zh-CN" altLang="en-US"/>
          </a:p>
        </p:txBody>
      </p:sp>
      <p:pic>
        <p:nvPicPr>
          <p:cNvPr id="21" name="Picture 20">
            <a:extLst>
              <a:ext uri="{FF2B5EF4-FFF2-40B4-BE49-F238E27FC236}">
                <a16:creationId xmlns:a16="http://schemas.microsoft.com/office/drawing/2014/main" id="{8BEA7763-D8D5-494D-AE46-E7F199D960A3}"/>
              </a:ext>
            </a:extLst>
          </p:cNvPr>
          <p:cNvPicPr>
            <a:picLocks noChangeAspect="1"/>
          </p:cNvPicPr>
          <p:nvPr/>
        </p:nvPicPr>
        <p:blipFill>
          <a:blip r:embed="rId6"/>
          <a:stretch>
            <a:fillRect/>
          </a:stretch>
        </p:blipFill>
        <p:spPr>
          <a:xfrm>
            <a:off x="-1" y="0"/>
            <a:ext cx="1168401" cy="1027713"/>
          </a:xfrm>
          <a:prstGeom prst="rect">
            <a:avLst/>
          </a:prstGeom>
        </p:spPr>
      </p:pic>
      <p:pic>
        <p:nvPicPr>
          <p:cNvPr id="22" name="Picture 21">
            <a:extLst>
              <a:ext uri="{FF2B5EF4-FFF2-40B4-BE49-F238E27FC236}">
                <a16:creationId xmlns:a16="http://schemas.microsoft.com/office/drawing/2014/main" id="{8CB80C35-6777-4C30-B52F-F1F54E219FEE}"/>
              </a:ext>
            </a:extLst>
          </p:cNvPr>
          <p:cNvPicPr>
            <a:picLocks noChangeAspect="1"/>
          </p:cNvPicPr>
          <p:nvPr/>
        </p:nvPicPr>
        <p:blipFill>
          <a:blip r:embed="rId7"/>
          <a:stretch>
            <a:fillRect/>
          </a:stretch>
        </p:blipFill>
        <p:spPr>
          <a:xfrm>
            <a:off x="10345962" y="0"/>
            <a:ext cx="1846038" cy="1027713"/>
          </a:xfrm>
          <a:prstGeom prst="rect">
            <a:avLst/>
          </a:prstGeom>
        </p:spPr>
      </p:pic>
      <p:sp>
        <p:nvSpPr>
          <p:cNvPr id="23" name="Title 1">
            <a:extLst>
              <a:ext uri="{FF2B5EF4-FFF2-40B4-BE49-F238E27FC236}">
                <a16:creationId xmlns:a16="http://schemas.microsoft.com/office/drawing/2014/main" id="{E0DD962B-70F9-48A1-8CD7-2E2D177DBD9E}"/>
              </a:ext>
            </a:extLst>
          </p:cNvPr>
          <p:cNvSpPr txBox="1">
            <a:spLocks/>
          </p:cNvSpPr>
          <p:nvPr/>
        </p:nvSpPr>
        <p:spPr>
          <a:xfrm>
            <a:off x="2470056" y="255929"/>
            <a:ext cx="6140544"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Attributes, arithmetic, vector </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155464464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pic>
        <p:nvPicPr>
          <p:cNvPr id="5" name="Picture 4">
            <a:extLst>
              <a:ext uri="{FF2B5EF4-FFF2-40B4-BE49-F238E27FC236}">
                <a16:creationId xmlns:a16="http://schemas.microsoft.com/office/drawing/2014/main" id="{C199B245-F974-498F-993F-3763C9584E0C}"/>
              </a:ext>
            </a:extLst>
          </p:cNvPr>
          <p:cNvPicPr>
            <a:picLocks noChangeAspect="1"/>
          </p:cNvPicPr>
          <p:nvPr/>
        </p:nvPicPr>
        <p:blipFill>
          <a:blip r:embed="rId3"/>
          <a:stretch>
            <a:fillRect/>
          </a:stretch>
        </p:blipFill>
        <p:spPr>
          <a:xfrm>
            <a:off x="1052116" y="1382047"/>
            <a:ext cx="6979067" cy="4508948"/>
          </a:xfrm>
          <a:prstGeom prst="rect">
            <a:avLst/>
          </a:prstGeom>
        </p:spPr>
      </p:pic>
      <p:pic>
        <p:nvPicPr>
          <p:cNvPr id="6" name="Picture 5">
            <a:extLst>
              <a:ext uri="{FF2B5EF4-FFF2-40B4-BE49-F238E27FC236}">
                <a16:creationId xmlns:a16="http://schemas.microsoft.com/office/drawing/2014/main" id="{ED5CBA06-3F03-4FE0-A0F1-5988FDDB2B72}"/>
              </a:ext>
            </a:extLst>
          </p:cNvPr>
          <p:cNvPicPr>
            <a:picLocks noChangeAspect="1"/>
          </p:cNvPicPr>
          <p:nvPr/>
        </p:nvPicPr>
        <p:blipFill>
          <a:blip r:embed="rId4"/>
          <a:stretch>
            <a:fillRect/>
          </a:stretch>
        </p:blipFill>
        <p:spPr>
          <a:xfrm>
            <a:off x="8216565" y="2044068"/>
            <a:ext cx="3052416" cy="3406946"/>
          </a:xfrm>
          <a:prstGeom prst="rect">
            <a:avLst/>
          </a:prstGeom>
        </p:spPr>
      </p:pic>
      <p:sp>
        <p:nvSpPr>
          <p:cNvPr id="2" name="Date Placeholder 1">
            <a:extLst>
              <a:ext uri="{FF2B5EF4-FFF2-40B4-BE49-F238E27FC236}">
                <a16:creationId xmlns:a16="http://schemas.microsoft.com/office/drawing/2014/main" id="{7E578AF2-4068-4C2C-A3CD-B109175E0AC2}"/>
              </a:ext>
            </a:extLst>
          </p:cNvPr>
          <p:cNvSpPr>
            <a:spLocks noGrp="1"/>
          </p:cNvSpPr>
          <p:nvPr>
            <p:ph type="dt" sz="half" idx="10"/>
          </p:nvPr>
        </p:nvSpPr>
        <p:spPr/>
        <p:txBody>
          <a:bodyPr/>
          <a:lstStyle/>
          <a:p>
            <a:fld id="{C315A156-687D-4410-A5EE-AE2DF7ABCCEF}"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33959AC1-8308-4424-9D85-353AAAFA6DCD}"/>
              </a:ext>
            </a:extLst>
          </p:cNvPr>
          <p:cNvSpPr>
            <a:spLocks noGrp="1"/>
          </p:cNvSpPr>
          <p:nvPr>
            <p:ph type="sldNum" sz="quarter" idx="12"/>
          </p:nvPr>
        </p:nvSpPr>
        <p:spPr/>
        <p:txBody>
          <a:bodyPr/>
          <a:lstStyle/>
          <a:p>
            <a:fld id="{927C6A85-7839-40E9-A892-80407485B116}" type="slidenum">
              <a:rPr lang="zh-CN" altLang="en-US" smtClean="0"/>
              <a:t>43</a:t>
            </a:fld>
            <a:endParaRPr lang="zh-CN" altLang="en-US"/>
          </a:p>
        </p:txBody>
      </p:sp>
      <p:pic>
        <p:nvPicPr>
          <p:cNvPr id="21" name="Picture 20">
            <a:extLst>
              <a:ext uri="{FF2B5EF4-FFF2-40B4-BE49-F238E27FC236}">
                <a16:creationId xmlns:a16="http://schemas.microsoft.com/office/drawing/2014/main" id="{818A91D1-26DB-4B68-BB4A-AE9B35658DA3}"/>
              </a:ext>
            </a:extLst>
          </p:cNvPr>
          <p:cNvPicPr>
            <a:picLocks noChangeAspect="1"/>
          </p:cNvPicPr>
          <p:nvPr/>
        </p:nvPicPr>
        <p:blipFill>
          <a:blip r:embed="rId5"/>
          <a:stretch>
            <a:fillRect/>
          </a:stretch>
        </p:blipFill>
        <p:spPr>
          <a:xfrm>
            <a:off x="-1" y="0"/>
            <a:ext cx="1168401" cy="1027713"/>
          </a:xfrm>
          <a:prstGeom prst="rect">
            <a:avLst/>
          </a:prstGeom>
        </p:spPr>
      </p:pic>
      <p:pic>
        <p:nvPicPr>
          <p:cNvPr id="22" name="Picture 21">
            <a:extLst>
              <a:ext uri="{FF2B5EF4-FFF2-40B4-BE49-F238E27FC236}">
                <a16:creationId xmlns:a16="http://schemas.microsoft.com/office/drawing/2014/main" id="{A53BA2A2-AF4C-4188-A4FB-11216295C52F}"/>
              </a:ext>
            </a:extLst>
          </p:cNvPr>
          <p:cNvPicPr>
            <a:picLocks noChangeAspect="1"/>
          </p:cNvPicPr>
          <p:nvPr/>
        </p:nvPicPr>
        <p:blipFill>
          <a:blip r:embed="rId6"/>
          <a:stretch>
            <a:fillRect/>
          </a:stretch>
        </p:blipFill>
        <p:spPr>
          <a:xfrm>
            <a:off x="10345962" y="0"/>
            <a:ext cx="1846038" cy="1027713"/>
          </a:xfrm>
          <a:prstGeom prst="rect">
            <a:avLst/>
          </a:prstGeom>
        </p:spPr>
      </p:pic>
      <p:sp>
        <p:nvSpPr>
          <p:cNvPr id="23" name="Title 1">
            <a:extLst>
              <a:ext uri="{FF2B5EF4-FFF2-40B4-BE49-F238E27FC236}">
                <a16:creationId xmlns:a16="http://schemas.microsoft.com/office/drawing/2014/main" id="{DE705EF6-6180-4933-95F6-BA7D2369DDF6}"/>
              </a:ext>
            </a:extLst>
          </p:cNvPr>
          <p:cNvSpPr txBox="1">
            <a:spLocks/>
          </p:cNvSpPr>
          <p:nvPr/>
        </p:nvSpPr>
        <p:spPr>
          <a:xfrm>
            <a:off x="2749714" y="230797"/>
            <a:ext cx="6140544" cy="9079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Array broadcasting</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289184369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Picture 1">
            <a:extLst>
              <a:ext uri="{FF2B5EF4-FFF2-40B4-BE49-F238E27FC236}">
                <a16:creationId xmlns:a16="http://schemas.microsoft.com/office/drawing/2014/main" id="{192F6AF6-73E0-4C0D-98E1-2EC1B9A43BAB}"/>
              </a:ext>
            </a:extLst>
          </p:cNvPr>
          <p:cNvPicPr>
            <a:picLocks noChangeAspect="1"/>
          </p:cNvPicPr>
          <p:nvPr/>
        </p:nvPicPr>
        <p:blipFill>
          <a:blip r:embed="rId3"/>
          <a:stretch>
            <a:fillRect/>
          </a:stretch>
        </p:blipFill>
        <p:spPr>
          <a:xfrm>
            <a:off x="1277451" y="2428931"/>
            <a:ext cx="2469328" cy="3462577"/>
          </a:xfrm>
          <a:prstGeom prst="rect">
            <a:avLst/>
          </a:prstGeom>
        </p:spPr>
      </p:pic>
      <p:pic>
        <p:nvPicPr>
          <p:cNvPr id="3" name="Picture 2">
            <a:extLst>
              <a:ext uri="{FF2B5EF4-FFF2-40B4-BE49-F238E27FC236}">
                <a16:creationId xmlns:a16="http://schemas.microsoft.com/office/drawing/2014/main" id="{CE7D7599-A47E-4FD3-9F35-DC3643DF3109}"/>
              </a:ext>
            </a:extLst>
          </p:cNvPr>
          <p:cNvPicPr>
            <a:picLocks noChangeAspect="1"/>
          </p:cNvPicPr>
          <p:nvPr/>
        </p:nvPicPr>
        <p:blipFill>
          <a:blip r:embed="rId4"/>
          <a:stretch>
            <a:fillRect/>
          </a:stretch>
        </p:blipFill>
        <p:spPr>
          <a:xfrm>
            <a:off x="4239390" y="1369748"/>
            <a:ext cx="6816945" cy="4986602"/>
          </a:xfrm>
          <a:prstGeom prst="rect">
            <a:avLst/>
          </a:prstGeom>
        </p:spPr>
      </p:pic>
      <p:sp>
        <p:nvSpPr>
          <p:cNvPr id="4" name="Date Placeholder 3">
            <a:extLst>
              <a:ext uri="{FF2B5EF4-FFF2-40B4-BE49-F238E27FC236}">
                <a16:creationId xmlns:a16="http://schemas.microsoft.com/office/drawing/2014/main" id="{14F214CE-CFC3-4539-9471-0F21121EE499}"/>
              </a:ext>
            </a:extLst>
          </p:cNvPr>
          <p:cNvSpPr>
            <a:spLocks noGrp="1"/>
          </p:cNvSpPr>
          <p:nvPr>
            <p:ph type="dt" sz="half" idx="10"/>
          </p:nvPr>
        </p:nvSpPr>
        <p:spPr/>
        <p:txBody>
          <a:bodyPr/>
          <a:lstStyle/>
          <a:p>
            <a:fld id="{EF6E9553-D431-4882-AE04-05C053193A3E}" type="datetime1">
              <a:rPr lang="en-US" altLang="zh-CN" smtClean="0"/>
              <a:t>8/16/24</a:t>
            </a:fld>
            <a:endParaRPr lang="zh-CN" altLang="en-US"/>
          </a:p>
        </p:txBody>
      </p:sp>
      <p:sp>
        <p:nvSpPr>
          <p:cNvPr id="5" name="Slide Number Placeholder 4">
            <a:extLst>
              <a:ext uri="{FF2B5EF4-FFF2-40B4-BE49-F238E27FC236}">
                <a16:creationId xmlns:a16="http://schemas.microsoft.com/office/drawing/2014/main" id="{515C84A1-E6D6-46BC-9415-42B9593C290F}"/>
              </a:ext>
            </a:extLst>
          </p:cNvPr>
          <p:cNvSpPr>
            <a:spLocks noGrp="1"/>
          </p:cNvSpPr>
          <p:nvPr>
            <p:ph type="sldNum" sz="quarter" idx="12"/>
          </p:nvPr>
        </p:nvSpPr>
        <p:spPr/>
        <p:txBody>
          <a:bodyPr/>
          <a:lstStyle/>
          <a:p>
            <a:fld id="{927C6A85-7839-40E9-A892-80407485B116}" type="slidenum">
              <a:rPr lang="zh-CN" altLang="en-US" smtClean="0"/>
              <a:t>44</a:t>
            </a:fld>
            <a:endParaRPr lang="zh-CN" altLang="en-US"/>
          </a:p>
        </p:txBody>
      </p:sp>
      <p:pic>
        <p:nvPicPr>
          <p:cNvPr id="19" name="Picture 18">
            <a:extLst>
              <a:ext uri="{FF2B5EF4-FFF2-40B4-BE49-F238E27FC236}">
                <a16:creationId xmlns:a16="http://schemas.microsoft.com/office/drawing/2014/main" id="{77D78DF5-5D5A-4941-9D2D-D8BD29E1DDC0}"/>
              </a:ext>
            </a:extLst>
          </p:cNvPr>
          <p:cNvPicPr>
            <a:picLocks noChangeAspect="1"/>
          </p:cNvPicPr>
          <p:nvPr/>
        </p:nvPicPr>
        <p:blipFill>
          <a:blip r:embed="rId5"/>
          <a:stretch>
            <a:fillRect/>
          </a:stretch>
        </p:blipFill>
        <p:spPr>
          <a:xfrm>
            <a:off x="-1" y="0"/>
            <a:ext cx="1168401" cy="1027713"/>
          </a:xfrm>
          <a:prstGeom prst="rect">
            <a:avLst/>
          </a:prstGeom>
        </p:spPr>
      </p:pic>
      <p:pic>
        <p:nvPicPr>
          <p:cNvPr id="21" name="Picture 20">
            <a:extLst>
              <a:ext uri="{FF2B5EF4-FFF2-40B4-BE49-F238E27FC236}">
                <a16:creationId xmlns:a16="http://schemas.microsoft.com/office/drawing/2014/main" id="{33CDDE79-495B-4C5B-A984-56E997070100}"/>
              </a:ext>
            </a:extLst>
          </p:cNvPr>
          <p:cNvPicPr>
            <a:picLocks noChangeAspect="1"/>
          </p:cNvPicPr>
          <p:nvPr/>
        </p:nvPicPr>
        <p:blipFill>
          <a:blip r:embed="rId6"/>
          <a:stretch>
            <a:fillRect/>
          </a:stretch>
        </p:blipFill>
        <p:spPr>
          <a:xfrm>
            <a:off x="10345962" y="0"/>
            <a:ext cx="1846038" cy="1027713"/>
          </a:xfrm>
          <a:prstGeom prst="rect">
            <a:avLst/>
          </a:prstGeom>
        </p:spPr>
      </p:pic>
      <p:sp>
        <p:nvSpPr>
          <p:cNvPr id="22" name="Title 1">
            <a:extLst>
              <a:ext uri="{FF2B5EF4-FFF2-40B4-BE49-F238E27FC236}">
                <a16:creationId xmlns:a16="http://schemas.microsoft.com/office/drawing/2014/main" id="{43FC7EDD-8F62-4F0E-A288-12E1EC157F20}"/>
              </a:ext>
            </a:extLst>
          </p:cNvPr>
          <p:cNvSpPr txBox="1">
            <a:spLocks/>
          </p:cNvSpPr>
          <p:nvPr/>
        </p:nvSpPr>
        <p:spPr>
          <a:xfrm>
            <a:off x="2522930" y="252920"/>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Matrix operations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267796509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 name="Picture 3">
            <a:extLst>
              <a:ext uri="{FF2B5EF4-FFF2-40B4-BE49-F238E27FC236}">
                <a16:creationId xmlns:a16="http://schemas.microsoft.com/office/drawing/2014/main" id="{B757AB22-47AE-4EE7-A246-C9E86D10BA8F}"/>
              </a:ext>
            </a:extLst>
          </p:cNvPr>
          <p:cNvPicPr>
            <a:picLocks noChangeAspect="1"/>
          </p:cNvPicPr>
          <p:nvPr/>
        </p:nvPicPr>
        <p:blipFill>
          <a:blip r:embed="rId3"/>
          <a:stretch>
            <a:fillRect/>
          </a:stretch>
        </p:blipFill>
        <p:spPr>
          <a:xfrm>
            <a:off x="1008944" y="1519142"/>
            <a:ext cx="5282402" cy="4558345"/>
          </a:xfrm>
          <a:prstGeom prst="rect">
            <a:avLst/>
          </a:prstGeom>
        </p:spPr>
      </p:pic>
      <p:pic>
        <p:nvPicPr>
          <p:cNvPr id="5" name="Picture 4">
            <a:extLst>
              <a:ext uri="{FF2B5EF4-FFF2-40B4-BE49-F238E27FC236}">
                <a16:creationId xmlns:a16="http://schemas.microsoft.com/office/drawing/2014/main" id="{3E5F5073-A0FA-48F1-A1F3-36BF524013A1}"/>
              </a:ext>
            </a:extLst>
          </p:cNvPr>
          <p:cNvPicPr>
            <a:picLocks noChangeAspect="1"/>
          </p:cNvPicPr>
          <p:nvPr/>
        </p:nvPicPr>
        <p:blipFill>
          <a:blip r:embed="rId4"/>
          <a:stretch>
            <a:fillRect/>
          </a:stretch>
        </p:blipFill>
        <p:spPr>
          <a:xfrm>
            <a:off x="6596401" y="3684944"/>
            <a:ext cx="4567610" cy="1535892"/>
          </a:xfrm>
          <a:prstGeom prst="rect">
            <a:avLst/>
          </a:prstGeom>
        </p:spPr>
      </p:pic>
      <p:pic>
        <p:nvPicPr>
          <p:cNvPr id="6" name="Picture 5">
            <a:extLst>
              <a:ext uri="{FF2B5EF4-FFF2-40B4-BE49-F238E27FC236}">
                <a16:creationId xmlns:a16="http://schemas.microsoft.com/office/drawing/2014/main" id="{AF2F1331-F584-4496-B9CB-9C42404C6947}"/>
              </a:ext>
            </a:extLst>
          </p:cNvPr>
          <p:cNvPicPr>
            <a:picLocks noChangeAspect="1"/>
          </p:cNvPicPr>
          <p:nvPr/>
        </p:nvPicPr>
        <p:blipFill>
          <a:blip r:embed="rId5"/>
          <a:stretch>
            <a:fillRect/>
          </a:stretch>
        </p:blipFill>
        <p:spPr>
          <a:xfrm>
            <a:off x="6622743" y="2163227"/>
            <a:ext cx="4291806" cy="848033"/>
          </a:xfrm>
          <a:prstGeom prst="rect">
            <a:avLst/>
          </a:prstGeom>
        </p:spPr>
      </p:pic>
      <p:sp>
        <p:nvSpPr>
          <p:cNvPr id="2" name="Date Placeholder 1">
            <a:extLst>
              <a:ext uri="{FF2B5EF4-FFF2-40B4-BE49-F238E27FC236}">
                <a16:creationId xmlns:a16="http://schemas.microsoft.com/office/drawing/2014/main" id="{76344081-9265-44FE-BA33-5CB6E38C999C}"/>
              </a:ext>
            </a:extLst>
          </p:cNvPr>
          <p:cNvSpPr>
            <a:spLocks noGrp="1"/>
          </p:cNvSpPr>
          <p:nvPr>
            <p:ph type="dt" sz="half" idx="10"/>
          </p:nvPr>
        </p:nvSpPr>
        <p:spPr/>
        <p:txBody>
          <a:bodyPr/>
          <a:lstStyle/>
          <a:p>
            <a:fld id="{B9D78C6D-DCCC-4468-8C54-5E0DB7DF780A}"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76127E65-778A-45CB-ACA8-BB3A8DB61562}"/>
              </a:ext>
            </a:extLst>
          </p:cNvPr>
          <p:cNvSpPr>
            <a:spLocks noGrp="1"/>
          </p:cNvSpPr>
          <p:nvPr>
            <p:ph type="sldNum" sz="quarter" idx="12"/>
          </p:nvPr>
        </p:nvSpPr>
        <p:spPr/>
        <p:txBody>
          <a:bodyPr/>
          <a:lstStyle/>
          <a:p>
            <a:fld id="{927C6A85-7839-40E9-A892-80407485B116}" type="slidenum">
              <a:rPr lang="zh-CN" altLang="en-US" smtClean="0"/>
              <a:t>45</a:t>
            </a:fld>
            <a:endParaRPr lang="zh-CN" altLang="en-US"/>
          </a:p>
        </p:txBody>
      </p:sp>
      <p:pic>
        <p:nvPicPr>
          <p:cNvPr id="21" name="Picture 20">
            <a:extLst>
              <a:ext uri="{FF2B5EF4-FFF2-40B4-BE49-F238E27FC236}">
                <a16:creationId xmlns:a16="http://schemas.microsoft.com/office/drawing/2014/main" id="{229EBB71-954D-49C0-BEC7-3C49F2DB63F0}"/>
              </a:ext>
            </a:extLst>
          </p:cNvPr>
          <p:cNvPicPr>
            <a:picLocks noChangeAspect="1"/>
          </p:cNvPicPr>
          <p:nvPr/>
        </p:nvPicPr>
        <p:blipFill>
          <a:blip r:embed="rId6"/>
          <a:stretch>
            <a:fillRect/>
          </a:stretch>
        </p:blipFill>
        <p:spPr>
          <a:xfrm>
            <a:off x="-1" y="0"/>
            <a:ext cx="1168401" cy="1027713"/>
          </a:xfrm>
          <a:prstGeom prst="rect">
            <a:avLst/>
          </a:prstGeom>
        </p:spPr>
      </p:pic>
      <p:pic>
        <p:nvPicPr>
          <p:cNvPr id="22" name="Picture 21">
            <a:extLst>
              <a:ext uri="{FF2B5EF4-FFF2-40B4-BE49-F238E27FC236}">
                <a16:creationId xmlns:a16="http://schemas.microsoft.com/office/drawing/2014/main" id="{13933906-BC85-4E82-9164-288F612E49C4}"/>
              </a:ext>
            </a:extLst>
          </p:cNvPr>
          <p:cNvPicPr>
            <a:picLocks noChangeAspect="1"/>
          </p:cNvPicPr>
          <p:nvPr/>
        </p:nvPicPr>
        <p:blipFill>
          <a:blip r:embed="rId7"/>
          <a:stretch>
            <a:fillRect/>
          </a:stretch>
        </p:blipFill>
        <p:spPr>
          <a:xfrm>
            <a:off x="10345962" y="0"/>
            <a:ext cx="1846038" cy="1027713"/>
          </a:xfrm>
          <a:prstGeom prst="rect">
            <a:avLst/>
          </a:prstGeom>
        </p:spPr>
      </p:pic>
      <p:sp>
        <p:nvSpPr>
          <p:cNvPr id="23" name="Title 1">
            <a:extLst>
              <a:ext uri="{FF2B5EF4-FFF2-40B4-BE49-F238E27FC236}">
                <a16:creationId xmlns:a16="http://schemas.microsoft.com/office/drawing/2014/main" id="{91BD0EB6-60C7-4035-B640-36B3219D3108}"/>
              </a:ext>
            </a:extLst>
          </p:cNvPr>
          <p:cNvSpPr txBox="1">
            <a:spLocks/>
          </p:cNvSpPr>
          <p:nvPr/>
        </p:nvSpPr>
        <p:spPr>
          <a:xfrm>
            <a:off x="3221074" y="250943"/>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Array operations along axes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72193443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 name="Picture 6">
            <a:extLst>
              <a:ext uri="{FF2B5EF4-FFF2-40B4-BE49-F238E27FC236}">
                <a16:creationId xmlns:a16="http://schemas.microsoft.com/office/drawing/2014/main" id="{3874D7B3-83E2-47B2-A81C-86B77AA11DA3}"/>
              </a:ext>
            </a:extLst>
          </p:cNvPr>
          <p:cNvPicPr>
            <a:picLocks noChangeAspect="1"/>
          </p:cNvPicPr>
          <p:nvPr/>
        </p:nvPicPr>
        <p:blipFill>
          <a:blip r:embed="rId3"/>
          <a:stretch>
            <a:fillRect/>
          </a:stretch>
        </p:blipFill>
        <p:spPr>
          <a:xfrm>
            <a:off x="1958501" y="1158658"/>
            <a:ext cx="2760117" cy="2823599"/>
          </a:xfrm>
          <a:prstGeom prst="rect">
            <a:avLst/>
          </a:prstGeom>
        </p:spPr>
      </p:pic>
      <p:pic>
        <p:nvPicPr>
          <p:cNvPr id="9" name="Picture 8">
            <a:extLst>
              <a:ext uri="{FF2B5EF4-FFF2-40B4-BE49-F238E27FC236}">
                <a16:creationId xmlns:a16="http://schemas.microsoft.com/office/drawing/2014/main" id="{DEBCFC08-517B-43D1-AC86-26EFC67E3FB1}"/>
              </a:ext>
            </a:extLst>
          </p:cNvPr>
          <p:cNvPicPr>
            <a:picLocks noChangeAspect="1"/>
          </p:cNvPicPr>
          <p:nvPr/>
        </p:nvPicPr>
        <p:blipFill>
          <a:blip r:embed="rId4"/>
          <a:stretch>
            <a:fillRect/>
          </a:stretch>
        </p:blipFill>
        <p:spPr>
          <a:xfrm>
            <a:off x="6183681" y="1971656"/>
            <a:ext cx="3468551" cy="1635466"/>
          </a:xfrm>
          <a:prstGeom prst="rect">
            <a:avLst/>
          </a:prstGeom>
        </p:spPr>
      </p:pic>
      <p:pic>
        <p:nvPicPr>
          <p:cNvPr id="10" name="Picture 9">
            <a:extLst>
              <a:ext uri="{FF2B5EF4-FFF2-40B4-BE49-F238E27FC236}">
                <a16:creationId xmlns:a16="http://schemas.microsoft.com/office/drawing/2014/main" id="{0B186AA7-6B14-4287-B9A8-FFF2EFC1AD48}"/>
              </a:ext>
            </a:extLst>
          </p:cNvPr>
          <p:cNvPicPr>
            <a:picLocks noChangeAspect="1"/>
          </p:cNvPicPr>
          <p:nvPr/>
        </p:nvPicPr>
        <p:blipFill>
          <a:blip r:embed="rId5"/>
          <a:stretch>
            <a:fillRect/>
          </a:stretch>
        </p:blipFill>
        <p:spPr>
          <a:xfrm>
            <a:off x="1958501" y="4385350"/>
            <a:ext cx="2708236" cy="1538011"/>
          </a:xfrm>
          <a:prstGeom prst="rect">
            <a:avLst/>
          </a:prstGeom>
        </p:spPr>
      </p:pic>
      <p:pic>
        <p:nvPicPr>
          <p:cNvPr id="14" name="Picture 13">
            <a:extLst>
              <a:ext uri="{FF2B5EF4-FFF2-40B4-BE49-F238E27FC236}">
                <a16:creationId xmlns:a16="http://schemas.microsoft.com/office/drawing/2014/main" id="{9248267B-3D5B-4F41-B2C9-C6C3747E9F21}"/>
              </a:ext>
            </a:extLst>
          </p:cNvPr>
          <p:cNvPicPr>
            <a:picLocks noChangeAspect="1"/>
          </p:cNvPicPr>
          <p:nvPr/>
        </p:nvPicPr>
        <p:blipFill>
          <a:blip r:embed="rId6"/>
          <a:stretch>
            <a:fillRect/>
          </a:stretch>
        </p:blipFill>
        <p:spPr>
          <a:xfrm>
            <a:off x="6166281" y="4258147"/>
            <a:ext cx="3859760" cy="1685453"/>
          </a:xfrm>
          <a:prstGeom prst="rect">
            <a:avLst/>
          </a:prstGeom>
        </p:spPr>
      </p:pic>
      <p:sp>
        <p:nvSpPr>
          <p:cNvPr id="15" name="TextBox 14">
            <a:extLst>
              <a:ext uri="{FF2B5EF4-FFF2-40B4-BE49-F238E27FC236}">
                <a16:creationId xmlns:a16="http://schemas.microsoft.com/office/drawing/2014/main" id="{77DE725B-889B-4C5D-8EB4-F424B90DD56E}"/>
              </a:ext>
            </a:extLst>
          </p:cNvPr>
          <p:cNvSpPr txBox="1"/>
          <p:nvPr/>
        </p:nvSpPr>
        <p:spPr>
          <a:xfrm>
            <a:off x="1415666" y="6002857"/>
            <a:ext cx="44759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Single Array Iteration (red: reshaping array)</a:t>
            </a:r>
          </a:p>
        </p:txBody>
      </p:sp>
      <p:sp>
        <p:nvSpPr>
          <p:cNvPr id="26" name="TextBox 25">
            <a:extLst>
              <a:ext uri="{FF2B5EF4-FFF2-40B4-BE49-F238E27FC236}">
                <a16:creationId xmlns:a16="http://schemas.microsoft.com/office/drawing/2014/main" id="{BE324AAF-D608-4258-A51C-46FF860A429D}"/>
              </a:ext>
            </a:extLst>
          </p:cNvPr>
          <p:cNvSpPr txBox="1"/>
          <p:nvPr/>
        </p:nvSpPr>
        <p:spPr>
          <a:xfrm>
            <a:off x="6183681" y="6002857"/>
            <a:ext cx="44759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Controlling Iteration Order (‘K’, ‘C’, ‘F’)</a:t>
            </a:r>
          </a:p>
        </p:txBody>
      </p:sp>
      <p:sp>
        <p:nvSpPr>
          <p:cNvPr id="2" name="Date Placeholder 1">
            <a:extLst>
              <a:ext uri="{FF2B5EF4-FFF2-40B4-BE49-F238E27FC236}">
                <a16:creationId xmlns:a16="http://schemas.microsoft.com/office/drawing/2014/main" id="{7F473BF2-F44B-48CC-A484-93D8C5A4C50F}"/>
              </a:ext>
            </a:extLst>
          </p:cNvPr>
          <p:cNvSpPr>
            <a:spLocks noGrp="1"/>
          </p:cNvSpPr>
          <p:nvPr>
            <p:ph type="dt" sz="half" idx="10"/>
          </p:nvPr>
        </p:nvSpPr>
        <p:spPr/>
        <p:txBody>
          <a:bodyPr/>
          <a:lstStyle/>
          <a:p>
            <a:fld id="{5E6DB823-67FD-405B-9C22-F11A3B7E00AA}"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C284F219-5F39-4F71-A6B6-B51A980C1537}"/>
              </a:ext>
            </a:extLst>
          </p:cNvPr>
          <p:cNvSpPr>
            <a:spLocks noGrp="1"/>
          </p:cNvSpPr>
          <p:nvPr>
            <p:ph type="sldNum" sz="quarter" idx="12"/>
          </p:nvPr>
        </p:nvSpPr>
        <p:spPr/>
        <p:txBody>
          <a:bodyPr/>
          <a:lstStyle/>
          <a:p>
            <a:fld id="{927C6A85-7839-40E9-A892-80407485B116}" type="slidenum">
              <a:rPr lang="zh-CN" altLang="en-US" smtClean="0"/>
              <a:t>46</a:t>
            </a:fld>
            <a:endParaRPr lang="zh-CN" altLang="en-US"/>
          </a:p>
        </p:txBody>
      </p:sp>
      <p:pic>
        <p:nvPicPr>
          <p:cNvPr id="19" name="Picture 18">
            <a:extLst>
              <a:ext uri="{FF2B5EF4-FFF2-40B4-BE49-F238E27FC236}">
                <a16:creationId xmlns:a16="http://schemas.microsoft.com/office/drawing/2014/main" id="{7CE6B74C-0C34-4A30-BC3C-FF723BACFBB2}"/>
              </a:ext>
            </a:extLst>
          </p:cNvPr>
          <p:cNvPicPr>
            <a:picLocks noChangeAspect="1"/>
          </p:cNvPicPr>
          <p:nvPr/>
        </p:nvPicPr>
        <p:blipFill>
          <a:blip r:embed="rId7"/>
          <a:stretch>
            <a:fillRect/>
          </a:stretch>
        </p:blipFill>
        <p:spPr>
          <a:xfrm>
            <a:off x="-1" y="0"/>
            <a:ext cx="1168401" cy="1027713"/>
          </a:xfrm>
          <a:prstGeom prst="rect">
            <a:avLst/>
          </a:prstGeom>
        </p:spPr>
      </p:pic>
      <p:pic>
        <p:nvPicPr>
          <p:cNvPr id="21" name="Picture 20">
            <a:extLst>
              <a:ext uri="{FF2B5EF4-FFF2-40B4-BE49-F238E27FC236}">
                <a16:creationId xmlns:a16="http://schemas.microsoft.com/office/drawing/2014/main" id="{9B6FF180-D8A3-4CB3-AF01-34C529A4B2A6}"/>
              </a:ext>
            </a:extLst>
          </p:cNvPr>
          <p:cNvPicPr>
            <a:picLocks noChangeAspect="1"/>
          </p:cNvPicPr>
          <p:nvPr/>
        </p:nvPicPr>
        <p:blipFill>
          <a:blip r:embed="rId8"/>
          <a:stretch>
            <a:fillRect/>
          </a:stretch>
        </p:blipFill>
        <p:spPr>
          <a:xfrm>
            <a:off x="10345962" y="0"/>
            <a:ext cx="1846038" cy="1027713"/>
          </a:xfrm>
          <a:prstGeom prst="rect">
            <a:avLst/>
          </a:prstGeom>
        </p:spPr>
      </p:pic>
      <p:sp>
        <p:nvSpPr>
          <p:cNvPr id="22" name="Title 1">
            <a:extLst>
              <a:ext uri="{FF2B5EF4-FFF2-40B4-BE49-F238E27FC236}">
                <a16:creationId xmlns:a16="http://schemas.microsoft.com/office/drawing/2014/main" id="{4F79DA5A-55B3-44B1-A0A6-62B83CEB5E92}"/>
              </a:ext>
            </a:extLst>
          </p:cNvPr>
          <p:cNvSpPr txBox="1">
            <a:spLocks/>
          </p:cNvSpPr>
          <p:nvPr/>
        </p:nvSpPr>
        <p:spPr>
          <a:xfrm>
            <a:off x="3312619" y="377151"/>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Iterating over arrays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243192190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 name="Picture 3">
            <a:extLst>
              <a:ext uri="{FF2B5EF4-FFF2-40B4-BE49-F238E27FC236}">
                <a16:creationId xmlns:a16="http://schemas.microsoft.com/office/drawing/2014/main" id="{BC300E49-E6F7-42D9-9745-B43F6B39E044}"/>
              </a:ext>
            </a:extLst>
          </p:cNvPr>
          <p:cNvPicPr>
            <a:picLocks noChangeAspect="1"/>
          </p:cNvPicPr>
          <p:nvPr/>
        </p:nvPicPr>
        <p:blipFill>
          <a:blip r:embed="rId3"/>
          <a:stretch>
            <a:fillRect/>
          </a:stretch>
        </p:blipFill>
        <p:spPr>
          <a:xfrm>
            <a:off x="194126" y="1404223"/>
            <a:ext cx="4589909" cy="4008171"/>
          </a:xfrm>
          <a:prstGeom prst="rect">
            <a:avLst/>
          </a:prstGeom>
        </p:spPr>
      </p:pic>
      <p:pic>
        <p:nvPicPr>
          <p:cNvPr id="5" name="Picture 4">
            <a:extLst>
              <a:ext uri="{FF2B5EF4-FFF2-40B4-BE49-F238E27FC236}">
                <a16:creationId xmlns:a16="http://schemas.microsoft.com/office/drawing/2014/main" id="{C39FB12B-3823-4CB7-9969-0CF3550395C9}"/>
              </a:ext>
            </a:extLst>
          </p:cNvPr>
          <p:cNvPicPr>
            <a:picLocks noChangeAspect="1"/>
          </p:cNvPicPr>
          <p:nvPr/>
        </p:nvPicPr>
        <p:blipFill>
          <a:blip r:embed="rId4"/>
          <a:stretch>
            <a:fillRect/>
          </a:stretch>
        </p:blipFill>
        <p:spPr>
          <a:xfrm>
            <a:off x="4924692" y="1493577"/>
            <a:ext cx="4784035" cy="3829461"/>
          </a:xfrm>
          <a:prstGeom prst="rect">
            <a:avLst/>
          </a:prstGeom>
        </p:spPr>
      </p:pic>
      <p:pic>
        <p:nvPicPr>
          <p:cNvPr id="6" name="Picture 5">
            <a:extLst>
              <a:ext uri="{FF2B5EF4-FFF2-40B4-BE49-F238E27FC236}">
                <a16:creationId xmlns:a16="http://schemas.microsoft.com/office/drawing/2014/main" id="{0F0E54B1-724F-434B-A2BF-66F892C4F40E}"/>
              </a:ext>
            </a:extLst>
          </p:cNvPr>
          <p:cNvPicPr>
            <a:picLocks noChangeAspect="1"/>
          </p:cNvPicPr>
          <p:nvPr/>
        </p:nvPicPr>
        <p:blipFill>
          <a:blip r:embed="rId5"/>
          <a:stretch>
            <a:fillRect/>
          </a:stretch>
        </p:blipFill>
        <p:spPr>
          <a:xfrm>
            <a:off x="7916147" y="3408445"/>
            <a:ext cx="4079132" cy="2693127"/>
          </a:xfrm>
          <a:prstGeom prst="rect">
            <a:avLst/>
          </a:prstGeom>
        </p:spPr>
      </p:pic>
      <p:sp>
        <p:nvSpPr>
          <p:cNvPr id="22" name="TextBox 21">
            <a:extLst>
              <a:ext uri="{FF2B5EF4-FFF2-40B4-BE49-F238E27FC236}">
                <a16:creationId xmlns:a16="http://schemas.microsoft.com/office/drawing/2014/main" id="{EC09A999-6F7F-4DBC-A9FE-3E3CBFFD8184}"/>
              </a:ext>
            </a:extLst>
          </p:cNvPr>
          <p:cNvSpPr txBox="1"/>
          <p:nvPr/>
        </p:nvSpPr>
        <p:spPr>
          <a:xfrm>
            <a:off x="2209800" y="5603227"/>
            <a:ext cx="4475921" cy="923330"/>
          </a:xfrm>
          <a:prstGeom prst="rect">
            <a:avLst/>
          </a:prstGeom>
          <a:noFill/>
        </p:spPr>
        <p:txBody>
          <a:bodyPr wrap="square" rtlCol="0">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Index</a:t>
            </a:r>
          </a:p>
          <a:p>
            <a:pPr marL="342900" indent="-342900">
              <a:buAutoNum type="arabicPeriod"/>
            </a:pPr>
            <a:r>
              <a:rPr lang="en-US" dirty="0">
                <a:latin typeface="Times New Roman" panose="02020603050405020304" pitchFamily="18" charset="0"/>
                <a:cs typeface="Times New Roman" panose="02020603050405020304" pitchFamily="18" charset="0"/>
              </a:rPr>
              <a:t>Multi-index</a:t>
            </a:r>
          </a:p>
          <a:p>
            <a:pPr marL="342900" indent="-342900">
              <a:buAutoNum type="arabicPeriod"/>
            </a:pPr>
            <a:r>
              <a:rPr lang="en-US" dirty="0">
                <a:latin typeface="Times New Roman" panose="02020603050405020304" pitchFamily="18" charset="0"/>
                <a:cs typeface="Times New Roman" panose="02020603050405020304" pitchFamily="18" charset="0"/>
              </a:rPr>
              <a:t>Be used to index into other arrays</a:t>
            </a:r>
          </a:p>
        </p:txBody>
      </p:sp>
      <p:sp>
        <p:nvSpPr>
          <p:cNvPr id="2" name="Date Placeholder 1">
            <a:extLst>
              <a:ext uri="{FF2B5EF4-FFF2-40B4-BE49-F238E27FC236}">
                <a16:creationId xmlns:a16="http://schemas.microsoft.com/office/drawing/2014/main" id="{58172475-F71D-4387-8385-2BF45EE877C6}"/>
              </a:ext>
            </a:extLst>
          </p:cNvPr>
          <p:cNvSpPr>
            <a:spLocks noGrp="1"/>
          </p:cNvSpPr>
          <p:nvPr>
            <p:ph type="dt" sz="half" idx="10"/>
          </p:nvPr>
        </p:nvSpPr>
        <p:spPr/>
        <p:txBody>
          <a:bodyPr/>
          <a:lstStyle/>
          <a:p>
            <a:fld id="{868C3FAD-9242-424A-93C2-7AA658E853C5}"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3E451C6F-C328-4446-B409-572E12D96996}"/>
              </a:ext>
            </a:extLst>
          </p:cNvPr>
          <p:cNvSpPr>
            <a:spLocks noGrp="1"/>
          </p:cNvSpPr>
          <p:nvPr>
            <p:ph type="sldNum" sz="quarter" idx="12"/>
          </p:nvPr>
        </p:nvSpPr>
        <p:spPr/>
        <p:txBody>
          <a:bodyPr/>
          <a:lstStyle/>
          <a:p>
            <a:fld id="{927C6A85-7839-40E9-A892-80407485B116}" type="slidenum">
              <a:rPr lang="zh-CN" altLang="en-US" smtClean="0"/>
              <a:t>47</a:t>
            </a:fld>
            <a:endParaRPr lang="zh-CN" altLang="en-US"/>
          </a:p>
        </p:txBody>
      </p:sp>
      <p:pic>
        <p:nvPicPr>
          <p:cNvPr id="17" name="Picture 16">
            <a:extLst>
              <a:ext uri="{FF2B5EF4-FFF2-40B4-BE49-F238E27FC236}">
                <a16:creationId xmlns:a16="http://schemas.microsoft.com/office/drawing/2014/main" id="{0CCC6404-2C12-4E72-93C3-DC1FFE9F9271}"/>
              </a:ext>
            </a:extLst>
          </p:cNvPr>
          <p:cNvPicPr>
            <a:picLocks noChangeAspect="1"/>
          </p:cNvPicPr>
          <p:nvPr/>
        </p:nvPicPr>
        <p:blipFill>
          <a:blip r:embed="rId6"/>
          <a:stretch>
            <a:fillRect/>
          </a:stretch>
        </p:blipFill>
        <p:spPr>
          <a:xfrm>
            <a:off x="-1" y="0"/>
            <a:ext cx="1168401" cy="1027713"/>
          </a:xfrm>
          <a:prstGeom prst="rect">
            <a:avLst/>
          </a:prstGeom>
        </p:spPr>
      </p:pic>
      <p:pic>
        <p:nvPicPr>
          <p:cNvPr id="18" name="Picture 17">
            <a:extLst>
              <a:ext uri="{FF2B5EF4-FFF2-40B4-BE49-F238E27FC236}">
                <a16:creationId xmlns:a16="http://schemas.microsoft.com/office/drawing/2014/main" id="{8C2DB5FD-66D1-4B9C-8457-4C2ED9B7F027}"/>
              </a:ext>
            </a:extLst>
          </p:cNvPr>
          <p:cNvPicPr>
            <a:picLocks noChangeAspect="1"/>
          </p:cNvPicPr>
          <p:nvPr/>
        </p:nvPicPr>
        <p:blipFill>
          <a:blip r:embed="rId7"/>
          <a:stretch>
            <a:fillRect/>
          </a:stretch>
        </p:blipFill>
        <p:spPr>
          <a:xfrm>
            <a:off x="10345962" y="0"/>
            <a:ext cx="1846038" cy="1027713"/>
          </a:xfrm>
          <a:prstGeom prst="rect">
            <a:avLst/>
          </a:prstGeom>
        </p:spPr>
      </p:pic>
      <p:sp>
        <p:nvSpPr>
          <p:cNvPr id="21" name="Title 1">
            <a:extLst>
              <a:ext uri="{FF2B5EF4-FFF2-40B4-BE49-F238E27FC236}">
                <a16:creationId xmlns:a16="http://schemas.microsoft.com/office/drawing/2014/main" id="{2D2934DA-538F-4E89-84D2-6A7E0CB825BD}"/>
              </a:ext>
            </a:extLst>
          </p:cNvPr>
          <p:cNvSpPr txBox="1">
            <a:spLocks/>
          </p:cNvSpPr>
          <p:nvPr/>
        </p:nvSpPr>
        <p:spPr>
          <a:xfrm>
            <a:off x="3025728" y="417824"/>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Indexing</a:t>
            </a:r>
          </a:p>
        </p:txBody>
      </p:sp>
    </p:spTree>
    <p:extLst>
      <p:ext uri="{BB962C8B-B14F-4D97-AF65-F5344CB8AC3E}">
        <p14:creationId xmlns:p14="http://schemas.microsoft.com/office/powerpoint/2010/main" val="176032567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TextBox 21">
            <a:extLst>
              <a:ext uri="{FF2B5EF4-FFF2-40B4-BE49-F238E27FC236}">
                <a16:creationId xmlns:a16="http://schemas.microsoft.com/office/drawing/2014/main" id="{EC09A999-6F7F-4DBC-A9FE-3E3CBFFD8184}"/>
              </a:ext>
            </a:extLst>
          </p:cNvPr>
          <p:cNvSpPr txBox="1"/>
          <p:nvPr/>
        </p:nvSpPr>
        <p:spPr>
          <a:xfrm>
            <a:off x="311563" y="1591675"/>
            <a:ext cx="418437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Matrix operations (import </a:t>
            </a:r>
            <a:r>
              <a:rPr lang="en-US" dirty="0" err="1">
                <a:latin typeface="Times New Roman" panose="02020603050405020304" pitchFamily="18" charset="0"/>
                <a:cs typeface="Times New Roman" panose="02020603050405020304" pitchFamily="18" charset="0"/>
              </a:rPr>
              <a:t>numpy.linalg</a:t>
            </a:r>
            <a:r>
              <a:rPr lang="en-US" dirty="0">
                <a:latin typeface="Times New Roman" panose="02020603050405020304" pitchFamily="18" charset="0"/>
                <a:cs typeface="Times New Roman" panose="02020603050405020304" pitchFamily="18" charset="0"/>
              </a:rPr>
              <a:t>)</a:t>
            </a:r>
          </a:p>
        </p:txBody>
      </p:sp>
      <p:graphicFrame>
        <p:nvGraphicFramePr>
          <p:cNvPr id="9" name="Table 8">
            <a:extLst>
              <a:ext uri="{FF2B5EF4-FFF2-40B4-BE49-F238E27FC236}">
                <a16:creationId xmlns:a16="http://schemas.microsoft.com/office/drawing/2014/main" id="{C9B62DD1-95AA-4B98-87FF-0A43E61A90F9}"/>
              </a:ext>
            </a:extLst>
          </p:cNvPr>
          <p:cNvGraphicFramePr>
            <a:graphicFrameLocks noGrp="1"/>
          </p:cNvGraphicFramePr>
          <p:nvPr>
            <p:extLst>
              <p:ext uri="{D42A27DB-BD31-4B8C-83A1-F6EECF244321}">
                <p14:modId xmlns:p14="http://schemas.microsoft.com/office/powerpoint/2010/main" val="2645884493"/>
              </p:ext>
            </p:extLst>
          </p:nvPr>
        </p:nvGraphicFramePr>
        <p:xfrm>
          <a:off x="460826" y="2113394"/>
          <a:ext cx="3885849" cy="1219200"/>
        </p:xfrm>
        <a:graphic>
          <a:graphicData uri="http://schemas.openxmlformats.org/drawingml/2006/table">
            <a:tbl>
              <a:tblPr firstRow="1" bandRow="1">
                <a:tableStyleId>{5C22544A-7EE6-4342-B048-85BDC9FD1C3A}</a:tableStyleId>
              </a:tblPr>
              <a:tblGrid>
                <a:gridCol w="2079922">
                  <a:extLst>
                    <a:ext uri="{9D8B030D-6E8A-4147-A177-3AD203B41FA5}">
                      <a16:colId xmlns:a16="http://schemas.microsoft.com/office/drawing/2014/main" val="2150784439"/>
                    </a:ext>
                  </a:extLst>
                </a:gridCol>
                <a:gridCol w="1805927">
                  <a:extLst>
                    <a:ext uri="{9D8B030D-6E8A-4147-A177-3AD203B41FA5}">
                      <a16:colId xmlns:a16="http://schemas.microsoft.com/office/drawing/2014/main" val="2179338153"/>
                    </a:ext>
                  </a:extLst>
                </a:gridCol>
              </a:tblGrid>
              <a:tr h="294435">
                <a:tc>
                  <a:txBody>
                    <a:bodyPr/>
                    <a:lstStyle/>
                    <a:p>
                      <a:r>
                        <a:rPr lang="en-US" sz="1400" kern="1200" dirty="0">
                          <a:solidFill>
                            <a:schemeClr val="dk1"/>
                          </a:solidFill>
                          <a:latin typeface="Times New Roman" panose="02020603050405020304" pitchFamily="18" charset="0"/>
                          <a:ea typeface="+mn-ea"/>
                          <a:cs typeface="Times New Roman" panose="02020603050405020304" pitchFamily="18" charset="0"/>
                        </a:rPr>
                        <a:t>eye(3)</a:t>
                      </a:r>
                    </a:p>
                  </a:txBody>
                  <a:tcPr/>
                </a:tc>
                <a:tc>
                  <a:txBody>
                    <a:bodyPr/>
                    <a:lstStyle/>
                    <a:p>
                      <a:r>
                        <a:rPr lang="en-US" sz="1400" b="1" kern="1200" dirty="0">
                          <a:solidFill>
                            <a:schemeClr val="dk1"/>
                          </a:solidFill>
                          <a:latin typeface="Times New Roman" panose="02020603050405020304" pitchFamily="18" charset="0"/>
                          <a:ea typeface="+mn-ea"/>
                          <a:cs typeface="Times New Roman" panose="02020603050405020304" pitchFamily="18" charset="0"/>
                        </a:rPr>
                        <a:t>Identity matrix</a:t>
                      </a:r>
                    </a:p>
                  </a:txBody>
                  <a:tcPr/>
                </a:tc>
                <a:extLst>
                  <a:ext uri="{0D108BD9-81ED-4DB2-BD59-A6C34878D82A}">
                    <a16:rowId xmlns:a16="http://schemas.microsoft.com/office/drawing/2014/main" val="1000616283"/>
                  </a:ext>
                </a:extLst>
              </a:tr>
              <a:tr h="294435">
                <a:tc>
                  <a:txBody>
                    <a:bodyPr/>
                    <a:lstStyle/>
                    <a:p>
                      <a:r>
                        <a:rPr lang="en-US" sz="1400" dirty="0">
                          <a:latin typeface="Times New Roman" panose="02020603050405020304" pitchFamily="18" charset="0"/>
                          <a:cs typeface="Times New Roman" panose="02020603050405020304" pitchFamily="18" charset="0"/>
                        </a:rPr>
                        <a:t>trace(A)</a:t>
                      </a:r>
                    </a:p>
                  </a:txBody>
                  <a:tcPr/>
                </a:tc>
                <a:tc>
                  <a:txBody>
                    <a:bodyPr/>
                    <a:lstStyle/>
                    <a:p>
                      <a:r>
                        <a:rPr lang="en-US" sz="1400" dirty="0">
                          <a:latin typeface="Times New Roman" panose="02020603050405020304" pitchFamily="18" charset="0"/>
                          <a:cs typeface="Times New Roman" panose="02020603050405020304" pitchFamily="18" charset="0"/>
                        </a:rPr>
                        <a:t>Trace</a:t>
                      </a:r>
                    </a:p>
                  </a:txBody>
                  <a:tcPr/>
                </a:tc>
                <a:extLst>
                  <a:ext uri="{0D108BD9-81ED-4DB2-BD59-A6C34878D82A}">
                    <a16:rowId xmlns:a16="http://schemas.microsoft.com/office/drawing/2014/main" val="729696438"/>
                  </a:ext>
                </a:extLst>
              </a:tr>
              <a:tr h="294435">
                <a:tc>
                  <a:txBody>
                    <a:bodyPr/>
                    <a:lstStyle/>
                    <a:p>
                      <a:r>
                        <a:rPr lang="en-US" sz="1400" dirty="0" err="1">
                          <a:latin typeface="Times New Roman" panose="02020603050405020304" pitchFamily="18" charset="0"/>
                          <a:cs typeface="Times New Roman" panose="02020603050405020304" pitchFamily="18" charset="0"/>
                        </a:rPr>
                        <a:t>column_stack</a:t>
                      </a:r>
                      <a:r>
                        <a:rPr lang="en-US" sz="1400" dirty="0">
                          <a:latin typeface="Times New Roman" panose="02020603050405020304" pitchFamily="18" charset="0"/>
                          <a:cs typeface="Times New Roman" panose="02020603050405020304" pitchFamily="18" charset="0"/>
                        </a:rPr>
                        <a:t>((A,B))</a:t>
                      </a:r>
                    </a:p>
                  </a:txBody>
                  <a:tcPr/>
                </a:tc>
                <a:tc>
                  <a:txBody>
                    <a:bodyPr/>
                    <a:lstStyle/>
                    <a:p>
                      <a:r>
                        <a:rPr lang="en-US" sz="1400" dirty="0">
                          <a:latin typeface="Times New Roman" panose="02020603050405020304" pitchFamily="18" charset="0"/>
                          <a:cs typeface="Times New Roman" panose="02020603050405020304" pitchFamily="18" charset="0"/>
                        </a:rPr>
                        <a:t>Stack column wise</a:t>
                      </a:r>
                    </a:p>
                  </a:txBody>
                  <a:tcPr/>
                </a:tc>
                <a:extLst>
                  <a:ext uri="{0D108BD9-81ED-4DB2-BD59-A6C34878D82A}">
                    <a16:rowId xmlns:a16="http://schemas.microsoft.com/office/drawing/2014/main" val="1420556183"/>
                  </a:ext>
                </a:extLst>
              </a:tr>
              <a:tr h="294435">
                <a:tc>
                  <a:txBody>
                    <a:bodyPr/>
                    <a:lstStyle/>
                    <a:p>
                      <a:r>
                        <a:rPr lang="en-US" sz="1400" dirty="0" err="1">
                          <a:latin typeface="Times New Roman" panose="02020603050405020304" pitchFamily="18" charset="0"/>
                          <a:cs typeface="Times New Roman" panose="02020603050405020304" pitchFamily="18" charset="0"/>
                        </a:rPr>
                        <a:t>row_stack</a:t>
                      </a:r>
                      <a:r>
                        <a:rPr lang="en-US" sz="1400" dirty="0">
                          <a:latin typeface="Times New Roman" panose="02020603050405020304" pitchFamily="18" charset="0"/>
                          <a:cs typeface="Times New Roman" panose="02020603050405020304" pitchFamily="18" charset="0"/>
                        </a:rPr>
                        <a:t>((A,B,A))</a:t>
                      </a:r>
                    </a:p>
                  </a:txBody>
                  <a:tcPr/>
                </a:tc>
                <a:tc>
                  <a:txBody>
                    <a:bodyPr/>
                    <a:lstStyle/>
                    <a:p>
                      <a:r>
                        <a:rPr lang="en-US" sz="1400" dirty="0">
                          <a:latin typeface="Times New Roman" panose="02020603050405020304" pitchFamily="18" charset="0"/>
                          <a:cs typeface="Times New Roman" panose="02020603050405020304" pitchFamily="18" charset="0"/>
                        </a:rPr>
                        <a:t>Stack row wise</a:t>
                      </a:r>
                    </a:p>
                  </a:txBody>
                  <a:tcPr/>
                </a:tc>
                <a:extLst>
                  <a:ext uri="{0D108BD9-81ED-4DB2-BD59-A6C34878D82A}">
                    <a16:rowId xmlns:a16="http://schemas.microsoft.com/office/drawing/2014/main" val="1013625566"/>
                  </a:ext>
                </a:extLst>
              </a:tr>
            </a:tbl>
          </a:graphicData>
        </a:graphic>
      </p:graphicFrame>
      <p:sp>
        <p:nvSpPr>
          <p:cNvPr id="21" name="TextBox 20">
            <a:extLst>
              <a:ext uri="{FF2B5EF4-FFF2-40B4-BE49-F238E27FC236}">
                <a16:creationId xmlns:a16="http://schemas.microsoft.com/office/drawing/2014/main" id="{70162024-18F6-47A9-801E-A5BC27FD87C2}"/>
              </a:ext>
            </a:extLst>
          </p:cNvPr>
          <p:cNvSpPr txBox="1"/>
          <p:nvPr/>
        </p:nvSpPr>
        <p:spPr>
          <a:xfrm>
            <a:off x="6453807" y="1201749"/>
            <a:ext cx="431358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Linear algebra (import </a:t>
            </a:r>
            <a:r>
              <a:rPr lang="en-US" dirty="0" err="1">
                <a:latin typeface="Times New Roman" panose="02020603050405020304" pitchFamily="18" charset="0"/>
                <a:cs typeface="Times New Roman" panose="02020603050405020304" pitchFamily="18" charset="0"/>
              </a:rPr>
              <a:t>numpy.linalg</a:t>
            </a:r>
            <a:r>
              <a:rPr lang="en-US" dirty="0">
                <a:latin typeface="Times New Roman" panose="02020603050405020304" pitchFamily="18" charset="0"/>
                <a:cs typeface="Times New Roman" panose="02020603050405020304" pitchFamily="18" charset="0"/>
              </a:rPr>
              <a:t>)</a:t>
            </a:r>
          </a:p>
        </p:txBody>
      </p:sp>
      <p:graphicFrame>
        <p:nvGraphicFramePr>
          <p:cNvPr id="10" name="Table 9">
            <a:extLst>
              <a:ext uri="{FF2B5EF4-FFF2-40B4-BE49-F238E27FC236}">
                <a16:creationId xmlns:a16="http://schemas.microsoft.com/office/drawing/2014/main" id="{147AE2E2-73A5-44C0-AB65-57D539EF8E54}"/>
              </a:ext>
            </a:extLst>
          </p:cNvPr>
          <p:cNvGraphicFramePr>
            <a:graphicFrameLocks noGrp="1"/>
          </p:cNvGraphicFramePr>
          <p:nvPr>
            <p:extLst>
              <p:ext uri="{D42A27DB-BD31-4B8C-83A1-F6EECF244321}">
                <p14:modId xmlns:p14="http://schemas.microsoft.com/office/powerpoint/2010/main" val="1569023768"/>
              </p:ext>
            </p:extLst>
          </p:nvPr>
        </p:nvGraphicFramePr>
        <p:xfrm>
          <a:off x="5946843" y="1628581"/>
          <a:ext cx="5406957" cy="2831099"/>
        </p:xfrm>
        <a:graphic>
          <a:graphicData uri="http://schemas.openxmlformats.org/drawingml/2006/table">
            <a:tbl>
              <a:tblPr firstRow="1" bandRow="1">
                <a:tableStyleId>{5C22544A-7EE6-4342-B048-85BDC9FD1C3A}</a:tableStyleId>
              </a:tblPr>
              <a:tblGrid>
                <a:gridCol w="1146122">
                  <a:extLst>
                    <a:ext uri="{9D8B030D-6E8A-4147-A177-3AD203B41FA5}">
                      <a16:colId xmlns:a16="http://schemas.microsoft.com/office/drawing/2014/main" val="542242788"/>
                    </a:ext>
                  </a:extLst>
                </a:gridCol>
                <a:gridCol w="4260835">
                  <a:extLst>
                    <a:ext uri="{9D8B030D-6E8A-4147-A177-3AD203B41FA5}">
                      <a16:colId xmlns:a16="http://schemas.microsoft.com/office/drawing/2014/main" val="3982866438"/>
                    </a:ext>
                  </a:extLst>
                </a:gridCol>
              </a:tblGrid>
              <a:tr h="317357">
                <a:tc>
                  <a:txBody>
                    <a:bodyPr/>
                    <a:lstStyle/>
                    <a:p>
                      <a:r>
                        <a:rPr lang="en-US" sz="1400" b="1" kern="1200" dirty="0" err="1">
                          <a:solidFill>
                            <a:schemeClr val="dk1"/>
                          </a:solidFill>
                          <a:latin typeface="Times New Roman" panose="02020603050405020304" pitchFamily="18" charset="0"/>
                          <a:ea typeface="+mn-ea"/>
                          <a:cs typeface="Times New Roman" panose="02020603050405020304" pitchFamily="18" charset="0"/>
                        </a:rPr>
                        <a:t>qr</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b="1" kern="1200" dirty="0">
                          <a:solidFill>
                            <a:schemeClr val="dk1"/>
                          </a:solidFill>
                          <a:latin typeface="Times New Roman" panose="02020603050405020304" pitchFamily="18" charset="0"/>
                          <a:ea typeface="+mn-ea"/>
                          <a:cs typeface="Times New Roman" panose="02020603050405020304" pitchFamily="18" charset="0"/>
                        </a:rPr>
                        <a:t>Computes the QR decomposition</a:t>
                      </a:r>
                    </a:p>
                  </a:txBody>
                  <a:tcPr/>
                </a:tc>
                <a:extLst>
                  <a:ext uri="{0D108BD9-81ED-4DB2-BD59-A6C34878D82A}">
                    <a16:rowId xmlns:a16="http://schemas.microsoft.com/office/drawing/2014/main" val="3742163027"/>
                  </a:ext>
                </a:extLst>
              </a:tr>
              <a:tr h="317357">
                <a:tc>
                  <a:txBody>
                    <a:bodyPr/>
                    <a:lstStyle/>
                    <a:p>
                      <a:r>
                        <a:rPr lang="en-US" sz="1400" dirty="0" err="1">
                          <a:latin typeface="Times New Roman" panose="02020603050405020304" pitchFamily="18" charset="0"/>
                          <a:cs typeface="Times New Roman" panose="02020603050405020304" pitchFamily="18" charset="0"/>
                        </a:rPr>
                        <a:t>cholesky</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Computes the Cholesky decomposition</a:t>
                      </a:r>
                    </a:p>
                  </a:txBody>
                  <a:tcPr/>
                </a:tc>
                <a:extLst>
                  <a:ext uri="{0D108BD9-81ED-4DB2-BD59-A6C34878D82A}">
                    <a16:rowId xmlns:a16="http://schemas.microsoft.com/office/drawing/2014/main" val="1273970840"/>
                  </a:ext>
                </a:extLst>
              </a:tr>
              <a:tr h="317357">
                <a:tc>
                  <a:txBody>
                    <a:bodyPr/>
                    <a:lstStyle/>
                    <a:p>
                      <a:r>
                        <a:rPr lang="en-US" sz="1400" dirty="0">
                          <a:latin typeface="Times New Roman" panose="02020603050405020304" pitchFamily="18" charset="0"/>
                          <a:cs typeface="Times New Roman" panose="02020603050405020304" pitchFamily="18" charset="0"/>
                        </a:rPr>
                        <a:t>inv(A)</a:t>
                      </a:r>
                    </a:p>
                  </a:txBody>
                  <a:tcPr/>
                </a:tc>
                <a:tc>
                  <a:txBody>
                    <a:bodyPr/>
                    <a:lstStyle/>
                    <a:p>
                      <a:r>
                        <a:rPr lang="en-US" sz="1400" dirty="0">
                          <a:latin typeface="Times New Roman" panose="02020603050405020304" pitchFamily="18" charset="0"/>
                          <a:cs typeface="Times New Roman" panose="02020603050405020304" pitchFamily="18" charset="0"/>
                        </a:rPr>
                        <a:t>Inverse</a:t>
                      </a:r>
                    </a:p>
                  </a:txBody>
                  <a:tcPr/>
                </a:tc>
                <a:extLst>
                  <a:ext uri="{0D108BD9-81ED-4DB2-BD59-A6C34878D82A}">
                    <a16:rowId xmlns:a16="http://schemas.microsoft.com/office/drawing/2014/main" val="3790318931"/>
                  </a:ext>
                </a:extLst>
              </a:tr>
              <a:tr h="317357">
                <a:tc>
                  <a:txBody>
                    <a:bodyPr/>
                    <a:lstStyle/>
                    <a:p>
                      <a:r>
                        <a:rPr lang="en-US" sz="1400" dirty="0">
                          <a:latin typeface="Times New Roman" panose="02020603050405020304" pitchFamily="18" charset="0"/>
                          <a:cs typeface="Times New Roman" panose="02020603050405020304" pitchFamily="18" charset="0"/>
                        </a:rPr>
                        <a:t>solve(</a:t>
                      </a:r>
                      <a:r>
                        <a:rPr lang="en-US" sz="1400" dirty="0" err="1">
                          <a:latin typeface="Times New Roman" panose="02020603050405020304" pitchFamily="18" charset="0"/>
                          <a:cs typeface="Times New Roman" panose="02020603050405020304" pitchFamily="18" charset="0"/>
                        </a:rPr>
                        <a:t>A,b</a:t>
                      </a:r>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Solves Ax = b for A full rank</a:t>
                      </a:r>
                    </a:p>
                  </a:txBody>
                  <a:tcPr/>
                </a:tc>
                <a:extLst>
                  <a:ext uri="{0D108BD9-81ED-4DB2-BD59-A6C34878D82A}">
                    <a16:rowId xmlns:a16="http://schemas.microsoft.com/office/drawing/2014/main" val="2833804902"/>
                  </a:ext>
                </a:extLst>
              </a:tr>
              <a:tr h="317357">
                <a:tc>
                  <a:txBody>
                    <a:bodyPr/>
                    <a:lstStyle/>
                    <a:p>
                      <a:r>
                        <a:rPr lang="en-US" sz="1400" dirty="0" err="1">
                          <a:latin typeface="Times New Roman" panose="02020603050405020304" pitchFamily="18" charset="0"/>
                          <a:cs typeface="Times New Roman" panose="02020603050405020304" pitchFamily="18" charset="0"/>
                        </a:rPr>
                        <a:t>lstsq</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A,b</a:t>
                      </a:r>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53394914"/>
                  </a:ext>
                </a:extLst>
              </a:tr>
              <a:tr h="317357">
                <a:tc>
                  <a:txBody>
                    <a:bodyPr/>
                    <a:lstStyle/>
                    <a:p>
                      <a:r>
                        <a:rPr lang="en-US" sz="1400" dirty="0" err="1">
                          <a:latin typeface="Times New Roman" panose="02020603050405020304" pitchFamily="18" charset="0"/>
                          <a:cs typeface="Times New Roman" panose="02020603050405020304" pitchFamily="18" charset="0"/>
                        </a:rPr>
                        <a:t>eig</a:t>
                      </a:r>
                      <a:r>
                        <a:rPr lang="en-US" sz="1400" dirty="0">
                          <a:latin typeface="Times New Roman" panose="02020603050405020304" pitchFamily="18" charset="0"/>
                          <a:cs typeface="Times New Roman" panose="02020603050405020304" pitchFamily="18" charset="0"/>
                        </a:rPr>
                        <a:t>(A)</a:t>
                      </a:r>
                    </a:p>
                  </a:txBody>
                  <a:tcPr/>
                </a:tc>
                <a:tc>
                  <a:txBody>
                    <a:bodyPr/>
                    <a:lstStyle/>
                    <a:p>
                      <a:r>
                        <a:rPr lang="en-US" sz="1400" dirty="0">
                          <a:latin typeface="Times New Roman" panose="02020603050405020304" pitchFamily="18" charset="0"/>
                          <a:cs typeface="Times New Roman" panose="02020603050405020304" pitchFamily="18" charset="0"/>
                        </a:rPr>
                        <a:t>Eigenvalue decomposition for symmetric or </a:t>
                      </a:r>
                      <a:r>
                        <a:rPr lang="en-US" sz="1400" dirty="0" err="1">
                          <a:latin typeface="Times New Roman" panose="02020603050405020304" pitchFamily="18" charset="0"/>
                          <a:cs typeface="Times New Roman" panose="02020603050405020304" pitchFamily="18" charset="0"/>
                        </a:rPr>
                        <a:t>hermitian</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348107"/>
                  </a:ext>
                </a:extLst>
              </a:tr>
              <a:tr h="317357">
                <a:tc>
                  <a:txBody>
                    <a:bodyPr/>
                    <a:lstStyle/>
                    <a:p>
                      <a:r>
                        <a:rPr lang="en-US" sz="1400" dirty="0" err="1">
                          <a:latin typeface="Times New Roman" panose="02020603050405020304" pitchFamily="18" charset="0"/>
                          <a:cs typeface="Times New Roman" panose="02020603050405020304" pitchFamily="18" charset="0"/>
                        </a:rPr>
                        <a:t>eigvals</a:t>
                      </a:r>
                      <a:r>
                        <a:rPr lang="en-US" sz="1400" dirty="0">
                          <a:latin typeface="Times New Roman" panose="02020603050405020304" pitchFamily="18" charset="0"/>
                          <a:cs typeface="Times New Roman" panose="02020603050405020304" pitchFamily="18" charset="0"/>
                        </a:rPr>
                        <a:t>(A)</a:t>
                      </a:r>
                    </a:p>
                  </a:txBody>
                  <a:tcPr/>
                </a:tc>
                <a:tc>
                  <a:txBody>
                    <a:bodyPr/>
                    <a:lstStyle/>
                    <a:p>
                      <a:r>
                        <a:rPr lang="en-US" sz="1400" dirty="0">
                          <a:latin typeface="Times New Roman" panose="02020603050405020304" pitchFamily="18" charset="0"/>
                          <a:cs typeface="Times New Roman" panose="02020603050405020304" pitchFamily="18" charset="0"/>
                        </a:rPr>
                        <a:t>Computes eigenvalues</a:t>
                      </a:r>
                    </a:p>
                  </a:txBody>
                  <a:tcPr/>
                </a:tc>
                <a:extLst>
                  <a:ext uri="{0D108BD9-81ED-4DB2-BD59-A6C34878D82A}">
                    <a16:rowId xmlns:a16="http://schemas.microsoft.com/office/drawing/2014/main" val="1232798458"/>
                  </a:ext>
                </a:extLst>
              </a:tr>
              <a:tr h="295183">
                <a:tc>
                  <a:txBody>
                    <a:bodyPr/>
                    <a:lstStyle/>
                    <a:p>
                      <a:r>
                        <a:rPr lang="en-US" sz="1400" dirty="0" err="1">
                          <a:latin typeface="Times New Roman" panose="02020603050405020304" pitchFamily="18" charset="0"/>
                          <a:cs typeface="Times New Roman" panose="02020603050405020304" pitchFamily="18" charset="0"/>
                        </a:rPr>
                        <a:t>svd</a:t>
                      </a:r>
                      <a:r>
                        <a:rPr lang="en-US" sz="1400" dirty="0">
                          <a:latin typeface="Times New Roman" panose="02020603050405020304" pitchFamily="18" charset="0"/>
                          <a:cs typeface="Times New Roman" panose="02020603050405020304" pitchFamily="18" charset="0"/>
                        </a:rPr>
                        <a:t>(A, full)</a:t>
                      </a:r>
                    </a:p>
                  </a:txBody>
                  <a:tcPr/>
                </a:tc>
                <a:tc>
                  <a:txBody>
                    <a:bodyPr/>
                    <a:lstStyle/>
                    <a:p>
                      <a:r>
                        <a:rPr lang="en-US" sz="1400" dirty="0">
                          <a:latin typeface="Times New Roman" panose="02020603050405020304" pitchFamily="18" charset="0"/>
                          <a:cs typeface="Times New Roman" panose="02020603050405020304" pitchFamily="18" charset="0"/>
                        </a:rPr>
                        <a:t>Singular value decomposition</a:t>
                      </a:r>
                    </a:p>
                  </a:txBody>
                  <a:tcPr/>
                </a:tc>
                <a:extLst>
                  <a:ext uri="{0D108BD9-81ED-4DB2-BD59-A6C34878D82A}">
                    <a16:rowId xmlns:a16="http://schemas.microsoft.com/office/drawing/2014/main" val="4012967446"/>
                  </a:ext>
                </a:extLst>
              </a:tr>
              <a:tr h="295183">
                <a:tc>
                  <a:txBody>
                    <a:bodyPr/>
                    <a:lstStyle/>
                    <a:p>
                      <a:r>
                        <a:rPr lang="en-US" sz="1400" dirty="0" err="1">
                          <a:latin typeface="Times New Roman" panose="02020603050405020304" pitchFamily="18" charset="0"/>
                          <a:cs typeface="Times New Roman" panose="02020603050405020304" pitchFamily="18" charset="0"/>
                        </a:rPr>
                        <a:t>pinv</a:t>
                      </a:r>
                      <a:r>
                        <a:rPr lang="en-US" sz="1400" dirty="0">
                          <a:latin typeface="Times New Roman" panose="02020603050405020304" pitchFamily="18" charset="0"/>
                          <a:cs typeface="Times New Roman" panose="02020603050405020304" pitchFamily="18" charset="0"/>
                        </a:rPr>
                        <a:t>(A)</a:t>
                      </a:r>
                    </a:p>
                  </a:txBody>
                  <a:tcPr/>
                </a:tc>
                <a:tc>
                  <a:txBody>
                    <a:bodyPr/>
                    <a:lstStyle/>
                    <a:p>
                      <a:r>
                        <a:rPr lang="en-US" sz="1400" dirty="0">
                          <a:latin typeface="Times New Roman" panose="02020603050405020304" pitchFamily="18" charset="0"/>
                          <a:cs typeface="Times New Roman" panose="02020603050405020304" pitchFamily="18" charset="0"/>
                        </a:rPr>
                        <a:t>Computes pseudo-inverse of A</a:t>
                      </a:r>
                    </a:p>
                  </a:txBody>
                  <a:tcPr/>
                </a:tc>
                <a:extLst>
                  <a:ext uri="{0D108BD9-81ED-4DB2-BD59-A6C34878D82A}">
                    <a16:rowId xmlns:a16="http://schemas.microsoft.com/office/drawing/2014/main" val="924020157"/>
                  </a:ext>
                </a:extLst>
              </a:tr>
            </a:tbl>
          </a:graphicData>
        </a:graphic>
      </p:graphicFrame>
      <p:pic>
        <p:nvPicPr>
          <p:cNvPr id="14" name="Picture 13">
            <a:extLst>
              <a:ext uri="{FF2B5EF4-FFF2-40B4-BE49-F238E27FC236}">
                <a16:creationId xmlns:a16="http://schemas.microsoft.com/office/drawing/2014/main" id="{8B18B6DB-658F-460B-9D51-3F212E3C66ED}"/>
              </a:ext>
            </a:extLst>
          </p:cNvPr>
          <p:cNvPicPr>
            <a:picLocks noChangeAspect="1"/>
          </p:cNvPicPr>
          <p:nvPr/>
        </p:nvPicPr>
        <p:blipFill>
          <a:blip r:embed="rId3"/>
          <a:stretch>
            <a:fillRect/>
          </a:stretch>
        </p:blipFill>
        <p:spPr>
          <a:xfrm>
            <a:off x="7245232" y="2922101"/>
            <a:ext cx="1968736" cy="244058"/>
          </a:xfrm>
          <a:prstGeom prst="rect">
            <a:avLst/>
          </a:prstGeom>
        </p:spPr>
      </p:pic>
      <p:sp>
        <p:nvSpPr>
          <p:cNvPr id="23" name="TextBox 22">
            <a:extLst>
              <a:ext uri="{FF2B5EF4-FFF2-40B4-BE49-F238E27FC236}">
                <a16:creationId xmlns:a16="http://schemas.microsoft.com/office/drawing/2014/main" id="{1BBEC6F6-B3C3-4756-B9A7-61A7BFF72EF6}"/>
              </a:ext>
            </a:extLst>
          </p:cNvPr>
          <p:cNvSpPr txBox="1"/>
          <p:nvPr/>
        </p:nvSpPr>
        <p:spPr>
          <a:xfrm>
            <a:off x="311563" y="3640888"/>
            <a:ext cx="411106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Fourier transform (import </a:t>
            </a:r>
            <a:r>
              <a:rPr lang="en-US" dirty="0" err="1">
                <a:latin typeface="Times New Roman" panose="02020603050405020304" pitchFamily="18" charset="0"/>
                <a:cs typeface="Times New Roman" panose="02020603050405020304" pitchFamily="18" charset="0"/>
              </a:rPr>
              <a:t>numpy.fft</a:t>
            </a:r>
            <a:r>
              <a:rPr lang="en-US" dirty="0">
                <a:latin typeface="Times New Roman" panose="02020603050405020304" pitchFamily="18" charset="0"/>
                <a:cs typeface="Times New Roman" panose="02020603050405020304" pitchFamily="18" charset="0"/>
              </a:rPr>
              <a:t>)</a:t>
            </a:r>
          </a:p>
        </p:txBody>
      </p:sp>
      <p:graphicFrame>
        <p:nvGraphicFramePr>
          <p:cNvPr id="24" name="Table 23">
            <a:extLst>
              <a:ext uri="{FF2B5EF4-FFF2-40B4-BE49-F238E27FC236}">
                <a16:creationId xmlns:a16="http://schemas.microsoft.com/office/drawing/2014/main" id="{497D7DFE-713B-4BDD-8E41-A7BEF463E317}"/>
              </a:ext>
            </a:extLst>
          </p:cNvPr>
          <p:cNvGraphicFramePr>
            <a:graphicFrameLocks noGrp="1"/>
          </p:cNvGraphicFramePr>
          <p:nvPr>
            <p:extLst>
              <p:ext uri="{D42A27DB-BD31-4B8C-83A1-F6EECF244321}">
                <p14:modId xmlns:p14="http://schemas.microsoft.com/office/powerpoint/2010/main" val="3183009247"/>
              </p:ext>
            </p:extLst>
          </p:nvPr>
        </p:nvGraphicFramePr>
        <p:xfrm>
          <a:off x="590145" y="4092102"/>
          <a:ext cx="3717236" cy="1997700"/>
        </p:xfrm>
        <a:graphic>
          <a:graphicData uri="http://schemas.openxmlformats.org/drawingml/2006/table">
            <a:tbl>
              <a:tblPr firstRow="1" bandRow="1">
                <a:tableStyleId>{5C22544A-7EE6-4342-B048-85BDC9FD1C3A}</a:tableStyleId>
              </a:tblPr>
              <a:tblGrid>
                <a:gridCol w="495581">
                  <a:extLst>
                    <a:ext uri="{9D8B030D-6E8A-4147-A177-3AD203B41FA5}">
                      <a16:colId xmlns:a16="http://schemas.microsoft.com/office/drawing/2014/main" val="542242788"/>
                    </a:ext>
                  </a:extLst>
                </a:gridCol>
                <a:gridCol w="3221655">
                  <a:extLst>
                    <a:ext uri="{9D8B030D-6E8A-4147-A177-3AD203B41FA5}">
                      <a16:colId xmlns:a16="http://schemas.microsoft.com/office/drawing/2014/main" val="3982866438"/>
                    </a:ext>
                  </a:extLst>
                </a:gridCol>
              </a:tblGrid>
              <a:tr h="332950">
                <a:tc>
                  <a:txBody>
                    <a:bodyPr/>
                    <a:lstStyle/>
                    <a:p>
                      <a:r>
                        <a:rPr lang="en-US" sz="1400" b="1" kern="1200" dirty="0" err="1">
                          <a:solidFill>
                            <a:schemeClr val="dk1"/>
                          </a:solidFill>
                          <a:latin typeface="Times New Roman" panose="02020603050405020304" pitchFamily="18" charset="0"/>
                          <a:ea typeface="+mn-ea"/>
                          <a:cs typeface="Times New Roman" panose="02020603050405020304" pitchFamily="18" charset="0"/>
                        </a:rPr>
                        <a:t>fft</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b="1" kern="1200" dirty="0">
                          <a:solidFill>
                            <a:schemeClr val="dk1"/>
                          </a:solidFill>
                          <a:latin typeface="Times New Roman" panose="02020603050405020304" pitchFamily="18" charset="0"/>
                          <a:ea typeface="+mn-ea"/>
                          <a:cs typeface="Times New Roman" panose="02020603050405020304" pitchFamily="18" charset="0"/>
                        </a:rPr>
                        <a:t>1-dimensional DFT</a:t>
                      </a:r>
                    </a:p>
                  </a:txBody>
                  <a:tcPr/>
                </a:tc>
                <a:extLst>
                  <a:ext uri="{0D108BD9-81ED-4DB2-BD59-A6C34878D82A}">
                    <a16:rowId xmlns:a16="http://schemas.microsoft.com/office/drawing/2014/main" val="3742163027"/>
                  </a:ext>
                </a:extLst>
              </a:tr>
              <a:tr h="332950">
                <a:tc>
                  <a:txBody>
                    <a:bodyPr/>
                    <a:lstStyle/>
                    <a:p>
                      <a:r>
                        <a:rPr lang="en-US" sz="1400" dirty="0">
                          <a:latin typeface="Times New Roman" panose="02020603050405020304" pitchFamily="18" charset="0"/>
                          <a:cs typeface="Times New Roman" panose="02020603050405020304" pitchFamily="18" charset="0"/>
                        </a:rPr>
                        <a:t>fft2</a:t>
                      </a:r>
                    </a:p>
                  </a:txBody>
                  <a:tcPr/>
                </a:tc>
                <a:tc>
                  <a:txBody>
                    <a:bodyPr/>
                    <a:lstStyle/>
                    <a:p>
                      <a:r>
                        <a:rPr lang="en-US" sz="1400" dirty="0">
                          <a:latin typeface="Times New Roman" panose="02020603050405020304" pitchFamily="18" charset="0"/>
                          <a:cs typeface="Times New Roman" panose="02020603050405020304" pitchFamily="18" charset="0"/>
                        </a:rPr>
                        <a:t>2-dimensional DFT</a:t>
                      </a:r>
                    </a:p>
                  </a:txBody>
                  <a:tcPr/>
                </a:tc>
                <a:extLst>
                  <a:ext uri="{0D108BD9-81ED-4DB2-BD59-A6C34878D82A}">
                    <a16:rowId xmlns:a16="http://schemas.microsoft.com/office/drawing/2014/main" val="1273970840"/>
                  </a:ext>
                </a:extLst>
              </a:tr>
              <a:tr h="332950">
                <a:tc>
                  <a:txBody>
                    <a:bodyPr/>
                    <a:lstStyle/>
                    <a:p>
                      <a:r>
                        <a:rPr lang="en-US" sz="1400" dirty="0" err="1">
                          <a:latin typeface="Times New Roman" panose="02020603050405020304" pitchFamily="18" charset="0"/>
                          <a:cs typeface="Times New Roman" panose="02020603050405020304" pitchFamily="18" charset="0"/>
                        </a:rPr>
                        <a:t>fftn</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N-dimensional DFT</a:t>
                      </a:r>
                    </a:p>
                  </a:txBody>
                  <a:tcPr/>
                </a:tc>
                <a:extLst>
                  <a:ext uri="{0D108BD9-81ED-4DB2-BD59-A6C34878D82A}">
                    <a16:rowId xmlns:a16="http://schemas.microsoft.com/office/drawing/2014/main" val="3790318931"/>
                  </a:ext>
                </a:extLst>
              </a:tr>
              <a:tr h="332950">
                <a:tc>
                  <a:txBody>
                    <a:bodyPr/>
                    <a:lstStyle/>
                    <a:p>
                      <a:r>
                        <a:rPr lang="en-US" sz="1400" dirty="0" err="1">
                          <a:latin typeface="Times New Roman" panose="02020603050405020304" pitchFamily="18" charset="0"/>
                          <a:cs typeface="Times New Roman" panose="02020603050405020304" pitchFamily="18" charset="0"/>
                        </a:rPr>
                        <a:t>ifft</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1-dimensional inverse DFT (etc.)</a:t>
                      </a:r>
                    </a:p>
                  </a:txBody>
                  <a:tcPr/>
                </a:tc>
                <a:extLst>
                  <a:ext uri="{0D108BD9-81ED-4DB2-BD59-A6C34878D82A}">
                    <a16:rowId xmlns:a16="http://schemas.microsoft.com/office/drawing/2014/main" val="2833804902"/>
                  </a:ext>
                </a:extLst>
              </a:tr>
              <a:tr h="332950">
                <a:tc>
                  <a:txBody>
                    <a:bodyPr/>
                    <a:lstStyle/>
                    <a:p>
                      <a:r>
                        <a:rPr lang="en-US" sz="1400" dirty="0" err="1">
                          <a:latin typeface="Times New Roman" panose="02020603050405020304" pitchFamily="18" charset="0"/>
                          <a:cs typeface="Times New Roman" panose="02020603050405020304" pitchFamily="18" charset="0"/>
                        </a:rPr>
                        <a:t>rfft</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Real DFT (1-dim)</a:t>
                      </a:r>
                    </a:p>
                  </a:txBody>
                  <a:tcPr/>
                </a:tc>
                <a:extLst>
                  <a:ext uri="{0D108BD9-81ED-4DB2-BD59-A6C34878D82A}">
                    <a16:rowId xmlns:a16="http://schemas.microsoft.com/office/drawing/2014/main" val="4053394914"/>
                  </a:ext>
                </a:extLst>
              </a:tr>
              <a:tr h="332950">
                <a:tc>
                  <a:txBody>
                    <a:bodyPr/>
                    <a:lstStyle/>
                    <a:p>
                      <a:r>
                        <a:rPr lang="en-US" sz="1400" dirty="0" err="1">
                          <a:latin typeface="Times New Roman" panose="02020603050405020304" pitchFamily="18" charset="0"/>
                          <a:cs typeface="Times New Roman" panose="02020603050405020304" pitchFamily="18" charset="0"/>
                        </a:rPr>
                        <a:t>ifft</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Imaginary DFT (1-dim)</a:t>
                      </a:r>
                    </a:p>
                  </a:txBody>
                  <a:tcPr/>
                </a:tc>
                <a:extLst>
                  <a:ext uri="{0D108BD9-81ED-4DB2-BD59-A6C34878D82A}">
                    <a16:rowId xmlns:a16="http://schemas.microsoft.com/office/drawing/2014/main" val="145348107"/>
                  </a:ext>
                </a:extLst>
              </a:tr>
            </a:tbl>
          </a:graphicData>
        </a:graphic>
      </p:graphicFrame>
      <p:sp>
        <p:nvSpPr>
          <p:cNvPr id="25" name="TextBox 24">
            <a:extLst>
              <a:ext uri="{FF2B5EF4-FFF2-40B4-BE49-F238E27FC236}">
                <a16:creationId xmlns:a16="http://schemas.microsoft.com/office/drawing/2014/main" id="{A7B5A48C-D437-4952-BD73-8022B1536FC0}"/>
              </a:ext>
            </a:extLst>
          </p:cNvPr>
          <p:cNvSpPr txBox="1"/>
          <p:nvPr/>
        </p:nvSpPr>
        <p:spPr>
          <a:xfrm>
            <a:off x="6555068" y="4569872"/>
            <a:ext cx="411106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Random sampling (import </a:t>
            </a:r>
            <a:r>
              <a:rPr lang="en-US" dirty="0" err="1">
                <a:latin typeface="Times New Roman" panose="02020603050405020304" pitchFamily="18" charset="0"/>
                <a:cs typeface="Times New Roman" panose="02020603050405020304" pitchFamily="18" charset="0"/>
              </a:rPr>
              <a:t>numpy.random</a:t>
            </a:r>
            <a:r>
              <a:rPr lang="en-US" dirty="0">
                <a:latin typeface="Times New Roman" panose="02020603050405020304" pitchFamily="18" charset="0"/>
                <a:cs typeface="Times New Roman" panose="02020603050405020304" pitchFamily="18" charset="0"/>
              </a:rPr>
              <a:t>)</a:t>
            </a:r>
          </a:p>
        </p:txBody>
      </p:sp>
      <p:graphicFrame>
        <p:nvGraphicFramePr>
          <p:cNvPr id="26" name="Table 25">
            <a:extLst>
              <a:ext uri="{FF2B5EF4-FFF2-40B4-BE49-F238E27FC236}">
                <a16:creationId xmlns:a16="http://schemas.microsoft.com/office/drawing/2014/main" id="{1F085C9D-7319-40C9-8AF8-E0EC556548A2}"/>
              </a:ext>
            </a:extLst>
          </p:cNvPr>
          <p:cNvGraphicFramePr>
            <a:graphicFrameLocks noGrp="1"/>
          </p:cNvGraphicFramePr>
          <p:nvPr>
            <p:extLst>
              <p:ext uri="{D42A27DB-BD31-4B8C-83A1-F6EECF244321}">
                <p14:modId xmlns:p14="http://schemas.microsoft.com/office/powerpoint/2010/main" val="3521312263"/>
              </p:ext>
            </p:extLst>
          </p:nvPr>
        </p:nvGraphicFramePr>
        <p:xfrm>
          <a:off x="6379043" y="4946094"/>
          <a:ext cx="4542556" cy="1828800"/>
        </p:xfrm>
        <a:graphic>
          <a:graphicData uri="http://schemas.openxmlformats.org/drawingml/2006/table">
            <a:tbl>
              <a:tblPr firstRow="1" bandRow="1">
                <a:tableStyleId>{5C22544A-7EE6-4342-B048-85BDC9FD1C3A}</a:tableStyleId>
              </a:tblPr>
              <a:tblGrid>
                <a:gridCol w="1785653">
                  <a:extLst>
                    <a:ext uri="{9D8B030D-6E8A-4147-A177-3AD203B41FA5}">
                      <a16:colId xmlns:a16="http://schemas.microsoft.com/office/drawing/2014/main" val="542242788"/>
                    </a:ext>
                  </a:extLst>
                </a:gridCol>
                <a:gridCol w="2756903">
                  <a:extLst>
                    <a:ext uri="{9D8B030D-6E8A-4147-A177-3AD203B41FA5}">
                      <a16:colId xmlns:a16="http://schemas.microsoft.com/office/drawing/2014/main" val="3982866438"/>
                    </a:ext>
                  </a:extLst>
                </a:gridCol>
              </a:tblGrid>
              <a:tr h="278378">
                <a:tc>
                  <a:txBody>
                    <a:bodyPr/>
                    <a:lstStyle/>
                    <a:p>
                      <a:r>
                        <a:rPr lang="en-US" sz="1400" b="1" kern="1200" dirty="0">
                          <a:solidFill>
                            <a:schemeClr val="dk1"/>
                          </a:solidFill>
                          <a:latin typeface="Times New Roman" panose="02020603050405020304" pitchFamily="18" charset="0"/>
                          <a:ea typeface="+mn-ea"/>
                          <a:cs typeface="Times New Roman" panose="02020603050405020304" pitchFamily="18" charset="0"/>
                        </a:rPr>
                        <a:t>rand(d0,d1,...,</a:t>
                      </a:r>
                      <a:r>
                        <a:rPr lang="en-US" sz="1400" b="1" kern="1200" dirty="0" err="1">
                          <a:solidFill>
                            <a:schemeClr val="dk1"/>
                          </a:solidFill>
                          <a:latin typeface="Times New Roman" panose="02020603050405020304" pitchFamily="18" charset="0"/>
                          <a:ea typeface="+mn-ea"/>
                          <a:cs typeface="Times New Roman" panose="02020603050405020304" pitchFamily="18" charset="0"/>
                        </a:rPr>
                        <a:t>dn</a:t>
                      </a:r>
                      <a:r>
                        <a:rPr lang="en-US" sz="1400" b="1" kern="1200" dirty="0">
                          <a:solidFill>
                            <a:schemeClr val="dk1"/>
                          </a:solidFill>
                          <a:latin typeface="Times New Roman" panose="02020603050405020304" pitchFamily="18" charset="0"/>
                          <a:ea typeface="+mn-ea"/>
                          <a:cs typeface="Times New Roman" panose="02020603050405020304" pitchFamily="18" charset="0"/>
                        </a:rPr>
                        <a:t>)</a:t>
                      </a:r>
                    </a:p>
                  </a:txBody>
                  <a:tcPr/>
                </a:tc>
                <a:tc>
                  <a:txBody>
                    <a:bodyPr/>
                    <a:lstStyle/>
                    <a:p>
                      <a:r>
                        <a:rPr lang="en-US" sz="1400" b="1" kern="1200" dirty="0">
                          <a:solidFill>
                            <a:schemeClr val="dk1"/>
                          </a:solidFill>
                          <a:latin typeface="Times New Roman" panose="02020603050405020304" pitchFamily="18" charset="0"/>
                          <a:ea typeface="+mn-ea"/>
                          <a:cs typeface="Times New Roman" panose="02020603050405020304" pitchFamily="18" charset="0"/>
                        </a:rPr>
                        <a:t>Random values in a given shape</a:t>
                      </a:r>
                    </a:p>
                  </a:txBody>
                  <a:tcPr/>
                </a:tc>
                <a:extLst>
                  <a:ext uri="{0D108BD9-81ED-4DB2-BD59-A6C34878D82A}">
                    <a16:rowId xmlns:a16="http://schemas.microsoft.com/office/drawing/2014/main" val="3742163027"/>
                  </a:ext>
                </a:extLst>
              </a:tr>
              <a:tr h="278378">
                <a:tc>
                  <a:txBody>
                    <a:bodyPr/>
                    <a:lstStyle/>
                    <a:p>
                      <a:r>
                        <a:rPr lang="en-US" sz="1400" dirty="0" err="1">
                          <a:latin typeface="Times New Roman" panose="02020603050405020304" pitchFamily="18" charset="0"/>
                          <a:cs typeface="Times New Roman" panose="02020603050405020304" pitchFamily="18" charset="0"/>
                        </a:rPr>
                        <a:t>randn</a:t>
                      </a:r>
                      <a:r>
                        <a:rPr lang="en-US" sz="1400" dirty="0">
                          <a:latin typeface="Times New Roman" panose="02020603050405020304" pitchFamily="18" charset="0"/>
                          <a:cs typeface="Times New Roman" panose="02020603050405020304" pitchFamily="18" charset="0"/>
                        </a:rPr>
                        <a:t>(d0, d1, ...,</a:t>
                      </a:r>
                      <a:r>
                        <a:rPr lang="en-US" sz="1400" dirty="0" err="1">
                          <a:latin typeface="Times New Roman" panose="02020603050405020304" pitchFamily="18" charset="0"/>
                          <a:cs typeface="Times New Roman" panose="02020603050405020304" pitchFamily="18" charset="0"/>
                        </a:rPr>
                        <a:t>dn</a:t>
                      </a:r>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Random standard normal</a:t>
                      </a:r>
                    </a:p>
                  </a:txBody>
                  <a:tcPr/>
                </a:tc>
                <a:extLst>
                  <a:ext uri="{0D108BD9-81ED-4DB2-BD59-A6C34878D82A}">
                    <a16:rowId xmlns:a16="http://schemas.microsoft.com/office/drawing/2014/main" val="1273970840"/>
                  </a:ext>
                </a:extLst>
              </a:tr>
              <a:tr h="278378">
                <a:tc>
                  <a:txBody>
                    <a:bodyPr/>
                    <a:lstStyle/>
                    <a:p>
                      <a:r>
                        <a:rPr lang="en-US" sz="1400" dirty="0" err="1">
                          <a:latin typeface="Times New Roman" panose="02020603050405020304" pitchFamily="18" charset="0"/>
                          <a:cs typeface="Times New Roman" panose="02020603050405020304" pitchFamily="18" charset="0"/>
                        </a:rPr>
                        <a:t>randint</a:t>
                      </a:r>
                      <a:r>
                        <a:rPr lang="en-US" sz="1400" dirty="0">
                          <a:latin typeface="Times New Roman" panose="02020603050405020304" pitchFamily="18" charset="0"/>
                          <a:cs typeface="Times New Roman" panose="02020603050405020304" pitchFamily="18" charset="0"/>
                        </a:rPr>
                        <a:t>(lo, hi, size)</a:t>
                      </a:r>
                    </a:p>
                  </a:txBody>
                  <a:tcPr/>
                </a:tc>
                <a:tc>
                  <a:txBody>
                    <a:bodyPr/>
                    <a:lstStyle/>
                    <a:p>
                      <a:r>
                        <a:rPr lang="en-US" sz="1400" dirty="0">
                          <a:latin typeface="Times New Roman" panose="02020603050405020304" pitchFamily="18" charset="0"/>
                          <a:cs typeface="Times New Roman" panose="02020603050405020304" pitchFamily="18" charset="0"/>
                        </a:rPr>
                        <a:t>Random integers (lo, hi)</a:t>
                      </a:r>
                    </a:p>
                  </a:txBody>
                  <a:tcPr/>
                </a:tc>
                <a:extLst>
                  <a:ext uri="{0D108BD9-81ED-4DB2-BD59-A6C34878D82A}">
                    <a16:rowId xmlns:a16="http://schemas.microsoft.com/office/drawing/2014/main" val="3790318931"/>
                  </a:ext>
                </a:extLst>
              </a:tr>
              <a:tr h="278378">
                <a:tc>
                  <a:txBody>
                    <a:bodyPr/>
                    <a:lstStyle/>
                    <a:p>
                      <a:r>
                        <a:rPr lang="en-US" sz="1400" dirty="0">
                          <a:latin typeface="Times New Roman" panose="02020603050405020304" pitchFamily="18" charset="0"/>
                          <a:cs typeface="Times New Roman" panose="02020603050405020304" pitchFamily="18" charset="0"/>
                        </a:rPr>
                        <a:t>choice(a, size, </a:t>
                      </a:r>
                      <a:r>
                        <a:rPr lang="en-US" sz="1400" dirty="0" err="1">
                          <a:latin typeface="Times New Roman" panose="02020603050405020304" pitchFamily="18" charset="0"/>
                          <a:cs typeface="Times New Roman" panose="02020603050405020304" pitchFamily="18" charset="0"/>
                        </a:rPr>
                        <a:t>repl</a:t>
                      </a:r>
                      <a:r>
                        <a:rPr lang="en-US" sz="1400" dirty="0">
                          <a:latin typeface="Times New Roman" panose="02020603050405020304" pitchFamily="18" charset="0"/>
                          <a:cs typeface="Times New Roman" panose="02020603050405020304" pitchFamily="18" charset="0"/>
                        </a:rPr>
                        <a:t>, p)</a:t>
                      </a:r>
                    </a:p>
                  </a:txBody>
                  <a:tcPr/>
                </a:tc>
                <a:tc>
                  <a:txBody>
                    <a:bodyPr/>
                    <a:lstStyle/>
                    <a:p>
                      <a:r>
                        <a:rPr lang="en-US" sz="1400" dirty="0">
                          <a:latin typeface="Times New Roman" panose="02020603050405020304" pitchFamily="18" charset="0"/>
                          <a:cs typeface="Times New Roman" panose="02020603050405020304" pitchFamily="18" charset="0"/>
                        </a:rPr>
                        <a:t>Sample from a</a:t>
                      </a:r>
                    </a:p>
                  </a:txBody>
                  <a:tcPr/>
                </a:tc>
                <a:extLst>
                  <a:ext uri="{0D108BD9-81ED-4DB2-BD59-A6C34878D82A}">
                    <a16:rowId xmlns:a16="http://schemas.microsoft.com/office/drawing/2014/main" val="2833804902"/>
                  </a:ext>
                </a:extLst>
              </a:tr>
              <a:tr h="278378">
                <a:tc>
                  <a:txBody>
                    <a:bodyPr/>
                    <a:lstStyle/>
                    <a:p>
                      <a:r>
                        <a:rPr lang="en-US" sz="1400" dirty="0">
                          <a:latin typeface="Times New Roman" panose="02020603050405020304" pitchFamily="18" charset="0"/>
                          <a:cs typeface="Times New Roman" panose="02020603050405020304" pitchFamily="18" charset="0"/>
                        </a:rPr>
                        <a:t>shuffle(a)</a:t>
                      </a:r>
                    </a:p>
                  </a:txBody>
                  <a:tcPr/>
                </a:tc>
                <a:tc>
                  <a:txBody>
                    <a:bodyPr/>
                    <a:lstStyle/>
                    <a:p>
                      <a:r>
                        <a:rPr lang="en-US" sz="1400" dirty="0">
                          <a:latin typeface="Times New Roman" panose="02020603050405020304" pitchFamily="18" charset="0"/>
                          <a:cs typeface="Times New Roman" panose="02020603050405020304" pitchFamily="18" charset="0"/>
                        </a:rPr>
                        <a:t>Permutation (in-place)</a:t>
                      </a:r>
                    </a:p>
                  </a:txBody>
                  <a:tcPr/>
                </a:tc>
                <a:extLst>
                  <a:ext uri="{0D108BD9-81ED-4DB2-BD59-A6C34878D82A}">
                    <a16:rowId xmlns:a16="http://schemas.microsoft.com/office/drawing/2014/main" val="4053394914"/>
                  </a:ext>
                </a:extLst>
              </a:tr>
              <a:tr h="278378">
                <a:tc>
                  <a:txBody>
                    <a:bodyPr/>
                    <a:lstStyle/>
                    <a:p>
                      <a:r>
                        <a:rPr lang="en-US" sz="1400" dirty="0">
                          <a:latin typeface="Times New Roman" panose="02020603050405020304" pitchFamily="18" charset="0"/>
                          <a:cs typeface="Times New Roman" panose="02020603050405020304" pitchFamily="18" charset="0"/>
                        </a:rPr>
                        <a:t>permutation(a)</a:t>
                      </a:r>
                    </a:p>
                  </a:txBody>
                  <a:tcPr/>
                </a:tc>
                <a:tc>
                  <a:txBody>
                    <a:bodyPr/>
                    <a:lstStyle/>
                    <a:p>
                      <a:r>
                        <a:rPr lang="en-US" sz="1400" dirty="0">
                          <a:latin typeface="Times New Roman" panose="02020603050405020304" pitchFamily="18" charset="0"/>
                          <a:cs typeface="Times New Roman" panose="02020603050405020304" pitchFamily="18" charset="0"/>
                        </a:rPr>
                        <a:t>Permutation (new array)</a:t>
                      </a:r>
                    </a:p>
                  </a:txBody>
                  <a:tcPr/>
                </a:tc>
                <a:extLst>
                  <a:ext uri="{0D108BD9-81ED-4DB2-BD59-A6C34878D82A}">
                    <a16:rowId xmlns:a16="http://schemas.microsoft.com/office/drawing/2014/main" val="145348107"/>
                  </a:ext>
                </a:extLst>
              </a:tr>
            </a:tbl>
          </a:graphicData>
        </a:graphic>
      </p:graphicFrame>
      <p:sp>
        <p:nvSpPr>
          <p:cNvPr id="2" name="Date Placeholder 1">
            <a:extLst>
              <a:ext uri="{FF2B5EF4-FFF2-40B4-BE49-F238E27FC236}">
                <a16:creationId xmlns:a16="http://schemas.microsoft.com/office/drawing/2014/main" id="{BC2C181A-B970-4C26-B571-8D9636C08943}"/>
              </a:ext>
            </a:extLst>
          </p:cNvPr>
          <p:cNvSpPr>
            <a:spLocks noGrp="1"/>
          </p:cNvSpPr>
          <p:nvPr>
            <p:ph type="dt" sz="half" idx="10"/>
          </p:nvPr>
        </p:nvSpPr>
        <p:spPr/>
        <p:txBody>
          <a:bodyPr/>
          <a:lstStyle/>
          <a:p>
            <a:fld id="{54D78DBF-4C03-498D-9EB1-187C0E94E226}"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BEC29BD9-EBC8-44B0-94A6-EDC0353C73F4}"/>
              </a:ext>
            </a:extLst>
          </p:cNvPr>
          <p:cNvSpPr>
            <a:spLocks noGrp="1"/>
          </p:cNvSpPr>
          <p:nvPr>
            <p:ph type="sldNum" sz="quarter" idx="12"/>
          </p:nvPr>
        </p:nvSpPr>
        <p:spPr/>
        <p:txBody>
          <a:bodyPr/>
          <a:lstStyle/>
          <a:p>
            <a:fld id="{927C6A85-7839-40E9-A892-80407485B116}" type="slidenum">
              <a:rPr lang="zh-CN" altLang="en-US" smtClean="0"/>
              <a:t>48</a:t>
            </a:fld>
            <a:endParaRPr lang="zh-CN" altLang="en-US"/>
          </a:p>
        </p:txBody>
      </p:sp>
      <p:pic>
        <p:nvPicPr>
          <p:cNvPr id="27" name="Picture 26">
            <a:extLst>
              <a:ext uri="{FF2B5EF4-FFF2-40B4-BE49-F238E27FC236}">
                <a16:creationId xmlns:a16="http://schemas.microsoft.com/office/drawing/2014/main" id="{BCAA1CFE-B87A-4FB1-B898-AB95A77800DA}"/>
              </a:ext>
            </a:extLst>
          </p:cNvPr>
          <p:cNvPicPr>
            <a:picLocks noChangeAspect="1"/>
          </p:cNvPicPr>
          <p:nvPr/>
        </p:nvPicPr>
        <p:blipFill>
          <a:blip r:embed="rId4"/>
          <a:stretch>
            <a:fillRect/>
          </a:stretch>
        </p:blipFill>
        <p:spPr>
          <a:xfrm>
            <a:off x="-1" y="0"/>
            <a:ext cx="1168401" cy="1027713"/>
          </a:xfrm>
          <a:prstGeom prst="rect">
            <a:avLst/>
          </a:prstGeom>
        </p:spPr>
      </p:pic>
      <p:pic>
        <p:nvPicPr>
          <p:cNvPr id="28" name="Picture 27">
            <a:extLst>
              <a:ext uri="{FF2B5EF4-FFF2-40B4-BE49-F238E27FC236}">
                <a16:creationId xmlns:a16="http://schemas.microsoft.com/office/drawing/2014/main" id="{227A11B9-3411-4FFB-B03F-998F52A2037A}"/>
              </a:ext>
            </a:extLst>
          </p:cNvPr>
          <p:cNvPicPr>
            <a:picLocks noChangeAspect="1"/>
          </p:cNvPicPr>
          <p:nvPr/>
        </p:nvPicPr>
        <p:blipFill>
          <a:blip r:embed="rId5"/>
          <a:stretch>
            <a:fillRect/>
          </a:stretch>
        </p:blipFill>
        <p:spPr>
          <a:xfrm>
            <a:off x="10345962" y="0"/>
            <a:ext cx="1846038" cy="1027713"/>
          </a:xfrm>
          <a:prstGeom prst="rect">
            <a:avLst/>
          </a:prstGeom>
        </p:spPr>
      </p:pic>
      <p:sp>
        <p:nvSpPr>
          <p:cNvPr id="29" name="Title 1">
            <a:extLst>
              <a:ext uri="{FF2B5EF4-FFF2-40B4-BE49-F238E27FC236}">
                <a16:creationId xmlns:a16="http://schemas.microsoft.com/office/drawing/2014/main" id="{C33974AD-CC4E-4213-ABB5-A280349E8C58}"/>
              </a:ext>
            </a:extLst>
          </p:cNvPr>
          <p:cNvSpPr txBox="1">
            <a:spLocks/>
          </p:cNvSpPr>
          <p:nvPr/>
        </p:nvSpPr>
        <p:spPr>
          <a:xfrm>
            <a:off x="2740383" y="417618"/>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Other Useful Sub packages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359904611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E324AAF-D608-4258-A51C-46FF860A429D}"/>
              </a:ext>
            </a:extLst>
          </p:cNvPr>
          <p:cNvSpPr txBox="1"/>
          <p:nvPr/>
        </p:nvSpPr>
        <p:spPr>
          <a:xfrm>
            <a:off x="1850153" y="1402334"/>
            <a:ext cx="902988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SciPy is a library of algorithms and mathematical tools built to work with NumPy arrays.</a:t>
            </a:r>
          </a:p>
        </p:txBody>
      </p:sp>
      <p:pic>
        <p:nvPicPr>
          <p:cNvPr id="2" name="Picture 1">
            <a:extLst>
              <a:ext uri="{FF2B5EF4-FFF2-40B4-BE49-F238E27FC236}">
                <a16:creationId xmlns:a16="http://schemas.microsoft.com/office/drawing/2014/main" id="{A9DF517C-FE57-4369-B976-7735D820D230}"/>
              </a:ext>
            </a:extLst>
          </p:cNvPr>
          <p:cNvPicPr>
            <a:picLocks noChangeAspect="1"/>
          </p:cNvPicPr>
          <p:nvPr/>
        </p:nvPicPr>
        <p:blipFill>
          <a:blip r:embed="rId3"/>
          <a:stretch>
            <a:fillRect/>
          </a:stretch>
        </p:blipFill>
        <p:spPr>
          <a:xfrm>
            <a:off x="2209800" y="1953556"/>
            <a:ext cx="7624512" cy="4402794"/>
          </a:xfrm>
          <a:prstGeom prst="rect">
            <a:avLst/>
          </a:prstGeom>
        </p:spPr>
      </p:pic>
      <p:sp>
        <p:nvSpPr>
          <p:cNvPr id="3" name="Date Placeholder 2">
            <a:extLst>
              <a:ext uri="{FF2B5EF4-FFF2-40B4-BE49-F238E27FC236}">
                <a16:creationId xmlns:a16="http://schemas.microsoft.com/office/drawing/2014/main" id="{3ACABE01-D865-464A-BAB9-13D29560CF77}"/>
              </a:ext>
            </a:extLst>
          </p:cNvPr>
          <p:cNvSpPr>
            <a:spLocks noGrp="1"/>
          </p:cNvSpPr>
          <p:nvPr>
            <p:ph type="dt" sz="half" idx="10"/>
          </p:nvPr>
        </p:nvSpPr>
        <p:spPr/>
        <p:txBody>
          <a:bodyPr/>
          <a:lstStyle/>
          <a:p>
            <a:fld id="{64084980-A45B-47F6-B182-5D0174807C0C}"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F5050BBB-DE4F-4C0E-AD67-8F2B002E239B}"/>
              </a:ext>
            </a:extLst>
          </p:cNvPr>
          <p:cNvSpPr>
            <a:spLocks noGrp="1"/>
          </p:cNvSpPr>
          <p:nvPr>
            <p:ph type="sldNum" sz="quarter" idx="12"/>
          </p:nvPr>
        </p:nvSpPr>
        <p:spPr/>
        <p:txBody>
          <a:bodyPr/>
          <a:lstStyle/>
          <a:p>
            <a:fld id="{927C6A85-7839-40E9-A892-80407485B116}" type="slidenum">
              <a:rPr lang="zh-CN" altLang="en-US" smtClean="0"/>
              <a:t>49</a:t>
            </a:fld>
            <a:endParaRPr lang="zh-CN" altLang="en-US"/>
          </a:p>
        </p:txBody>
      </p:sp>
      <p:pic>
        <p:nvPicPr>
          <p:cNvPr id="14" name="Picture 13">
            <a:extLst>
              <a:ext uri="{FF2B5EF4-FFF2-40B4-BE49-F238E27FC236}">
                <a16:creationId xmlns:a16="http://schemas.microsoft.com/office/drawing/2014/main" id="{305B7F7D-0104-46E9-9C51-1F77CE94DD4E}"/>
              </a:ext>
            </a:extLst>
          </p:cNvPr>
          <p:cNvPicPr>
            <a:picLocks noChangeAspect="1"/>
          </p:cNvPicPr>
          <p:nvPr/>
        </p:nvPicPr>
        <p:blipFill>
          <a:blip r:embed="rId4"/>
          <a:stretch>
            <a:fillRect/>
          </a:stretch>
        </p:blipFill>
        <p:spPr>
          <a:xfrm>
            <a:off x="-1" y="0"/>
            <a:ext cx="1168401" cy="1027713"/>
          </a:xfrm>
          <a:prstGeom prst="rect">
            <a:avLst/>
          </a:prstGeom>
        </p:spPr>
      </p:pic>
      <p:pic>
        <p:nvPicPr>
          <p:cNvPr id="15" name="Picture 14">
            <a:extLst>
              <a:ext uri="{FF2B5EF4-FFF2-40B4-BE49-F238E27FC236}">
                <a16:creationId xmlns:a16="http://schemas.microsoft.com/office/drawing/2014/main" id="{1F212360-6FA6-41EB-A677-235142906C5B}"/>
              </a:ext>
            </a:extLst>
          </p:cNvPr>
          <p:cNvPicPr>
            <a:picLocks noChangeAspect="1"/>
          </p:cNvPicPr>
          <p:nvPr/>
        </p:nvPicPr>
        <p:blipFill>
          <a:blip r:embed="rId5"/>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8BEA4E64-37E6-40DE-BC7F-854F778A53AC}"/>
              </a:ext>
            </a:extLst>
          </p:cNvPr>
          <p:cNvSpPr txBox="1">
            <a:spLocks/>
          </p:cNvSpPr>
          <p:nvPr/>
        </p:nvSpPr>
        <p:spPr>
          <a:xfrm>
            <a:off x="2740383" y="417618"/>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SciPy</a:t>
            </a:r>
          </a:p>
        </p:txBody>
      </p:sp>
    </p:spTree>
    <p:extLst>
      <p:ext uri="{BB962C8B-B14F-4D97-AF65-F5344CB8AC3E}">
        <p14:creationId xmlns:p14="http://schemas.microsoft.com/office/powerpoint/2010/main" val="1808465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create a GitHub project?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901430" y="1027734"/>
            <a:ext cx="9444532" cy="923330"/>
          </a:xfrm>
          <a:prstGeom prst="rect">
            <a:avLst/>
          </a:prstGeom>
          <a:noFill/>
        </p:spPr>
        <p:txBody>
          <a:bodyPr wrap="square" rtlCol="0">
            <a:spAutoFit/>
          </a:bodyPr>
          <a:lstStyle/>
          <a:p>
            <a:pPr lvl="1"/>
            <a:r>
              <a:rPr lang="en-US" dirty="0"/>
              <a:t>Step 1: Create an account on GitHub: </a:t>
            </a:r>
            <a:r>
              <a:rPr lang="en-US" dirty="0">
                <a:hlinkClick r:id="rId4"/>
              </a:rPr>
              <a:t>https://github.com/</a:t>
            </a:r>
            <a:r>
              <a:rPr lang="en-US" dirty="0"/>
              <a:t> </a:t>
            </a:r>
          </a:p>
          <a:p>
            <a:pPr lvl="1"/>
            <a:r>
              <a:rPr lang="en-US" dirty="0"/>
              <a:t>Step 2: Create a new repository for this course with a common convention for naming as follows: for example, your first name_INFO5731_Spring2020</a:t>
            </a:r>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5</a:t>
            </a:fld>
            <a:endParaRPr lang="en-US"/>
          </a:p>
        </p:txBody>
      </p:sp>
      <p:pic>
        <p:nvPicPr>
          <p:cNvPr id="11" name="Picture 10">
            <a:extLst>
              <a:ext uri="{FF2B5EF4-FFF2-40B4-BE49-F238E27FC236}">
                <a16:creationId xmlns:a16="http://schemas.microsoft.com/office/drawing/2014/main" id="{07B80D24-883D-4707-9D5E-BC866EFAACE3}"/>
              </a:ext>
            </a:extLst>
          </p:cNvPr>
          <p:cNvPicPr/>
          <p:nvPr/>
        </p:nvPicPr>
        <p:blipFill>
          <a:blip r:embed="rId5"/>
          <a:stretch>
            <a:fillRect/>
          </a:stretch>
        </p:blipFill>
        <p:spPr>
          <a:xfrm>
            <a:off x="189247" y="2129363"/>
            <a:ext cx="4486516" cy="1508782"/>
          </a:xfrm>
          <a:prstGeom prst="rect">
            <a:avLst/>
          </a:prstGeom>
        </p:spPr>
      </p:pic>
      <p:pic>
        <p:nvPicPr>
          <p:cNvPr id="12" name="Picture 11">
            <a:extLst>
              <a:ext uri="{FF2B5EF4-FFF2-40B4-BE49-F238E27FC236}">
                <a16:creationId xmlns:a16="http://schemas.microsoft.com/office/drawing/2014/main" id="{2E3DEBB5-3D6A-4CCF-891D-026603EBF4D8}"/>
              </a:ext>
            </a:extLst>
          </p:cNvPr>
          <p:cNvPicPr/>
          <p:nvPr/>
        </p:nvPicPr>
        <p:blipFill>
          <a:blip r:embed="rId6"/>
          <a:stretch>
            <a:fillRect/>
          </a:stretch>
        </p:blipFill>
        <p:spPr>
          <a:xfrm>
            <a:off x="3021971" y="2129363"/>
            <a:ext cx="4838065" cy="4189095"/>
          </a:xfrm>
          <a:prstGeom prst="rect">
            <a:avLst/>
          </a:prstGeom>
        </p:spPr>
      </p:pic>
      <p:pic>
        <p:nvPicPr>
          <p:cNvPr id="13" name="Picture 12">
            <a:extLst>
              <a:ext uri="{FF2B5EF4-FFF2-40B4-BE49-F238E27FC236}">
                <a16:creationId xmlns:a16="http://schemas.microsoft.com/office/drawing/2014/main" id="{94B00F15-4527-4615-93A4-2F458F335DFE}"/>
              </a:ext>
            </a:extLst>
          </p:cNvPr>
          <p:cNvPicPr/>
          <p:nvPr/>
        </p:nvPicPr>
        <p:blipFill>
          <a:blip r:embed="rId7"/>
          <a:stretch>
            <a:fillRect/>
          </a:stretch>
        </p:blipFill>
        <p:spPr>
          <a:xfrm>
            <a:off x="7680325" y="2164018"/>
            <a:ext cx="4511675" cy="2532380"/>
          </a:xfrm>
          <a:prstGeom prst="rect">
            <a:avLst/>
          </a:prstGeom>
        </p:spPr>
      </p:pic>
    </p:spTree>
    <p:extLst>
      <p:ext uri="{BB962C8B-B14F-4D97-AF65-F5344CB8AC3E}">
        <p14:creationId xmlns:p14="http://schemas.microsoft.com/office/powerpoint/2010/main" val="18448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10026041" y="1738773"/>
            <a:ext cx="853994" cy="828250"/>
            <a:chOff x="1652588" y="2241550"/>
            <a:chExt cx="1527175" cy="1481138"/>
          </a:xfrm>
          <a:solidFill>
            <a:schemeClr val="bg1"/>
          </a:solidFill>
        </p:grpSpPr>
        <p:sp>
          <p:nvSpPr>
            <p:cNvPr id="36" name="Freeform 30"/>
            <p:cNvSpPr>
              <a:spLocks/>
            </p:cNvSpPr>
            <p:nvPr/>
          </p:nvSpPr>
          <p:spPr bwMode="auto">
            <a:xfrm>
              <a:off x="1968500" y="2241550"/>
              <a:ext cx="1211263" cy="1025525"/>
            </a:xfrm>
            <a:custGeom>
              <a:avLst/>
              <a:gdLst>
                <a:gd name="T0" fmla="*/ 0 w 1138"/>
                <a:gd name="T1" fmla="*/ 579 h 967"/>
                <a:gd name="T2" fmla="*/ 39 w 1138"/>
                <a:gd name="T3" fmla="*/ 493 h 967"/>
                <a:gd name="T4" fmla="*/ 141 w 1138"/>
                <a:gd name="T5" fmla="*/ 301 h 967"/>
                <a:gd name="T6" fmla="*/ 236 w 1138"/>
                <a:gd name="T7" fmla="*/ 235 h 967"/>
                <a:gd name="T8" fmla="*/ 442 w 1138"/>
                <a:gd name="T9" fmla="*/ 184 h 967"/>
                <a:gd name="T10" fmla="*/ 790 w 1138"/>
                <a:gd name="T11" fmla="*/ 73 h 967"/>
                <a:gd name="T12" fmla="*/ 873 w 1138"/>
                <a:gd name="T13" fmla="*/ 30 h 967"/>
                <a:gd name="T14" fmla="*/ 1009 w 1138"/>
                <a:gd name="T15" fmla="*/ 61 h 967"/>
                <a:gd name="T16" fmla="*/ 1134 w 1138"/>
                <a:gd name="T17" fmla="*/ 321 h 967"/>
                <a:gd name="T18" fmla="*/ 1135 w 1138"/>
                <a:gd name="T19" fmla="*/ 377 h 967"/>
                <a:gd name="T20" fmla="*/ 1101 w 1138"/>
                <a:gd name="T21" fmla="*/ 421 h 967"/>
                <a:gd name="T22" fmla="*/ 1019 w 1138"/>
                <a:gd name="T23" fmla="*/ 479 h 967"/>
                <a:gd name="T24" fmla="*/ 920 w 1138"/>
                <a:gd name="T25" fmla="*/ 622 h 967"/>
                <a:gd name="T26" fmla="*/ 797 w 1138"/>
                <a:gd name="T27" fmla="*/ 743 h 967"/>
                <a:gd name="T28" fmla="*/ 617 w 1138"/>
                <a:gd name="T29" fmla="*/ 793 h 967"/>
                <a:gd name="T30" fmla="*/ 511 w 1138"/>
                <a:gd name="T31" fmla="*/ 835 h 967"/>
                <a:gd name="T32" fmla="*/ 375 w 1138"/>
                <a:gd name="T33" fmla="*/ 916 h 967"/>
                <a:gd name="T34" fmla="*/ 201 w 1138"/>
                <a:gd name="T35" fmla="*/ 963 h 967"/>
                <a:gd name="T36" fmla="*/ 108 w 1138"/>
                <a:gd name="T37" fmla="*/ 927 h 967"/>
                <a:gd name="T38" fmla="*/ 99 w 1138"/>
                <a:gd name="T39" fmla="*/ 827 h 967"/>
                <a:gd name="T40" fmla="*/ 184 w 1138"/>
                <a:gd name="T41" fmla="*/ 724 h 967"/>
                <a:gd name="T42" fmla="*/ 348 w 1138"/>
                <a:gd name="T43" fmla="*/ 634 h 967"/>
                <a:gd name="T44" fmla="*/ 477 w 1138"/>
                <a:gd name="T45" fmla="*/ 524 h 967"/>
                <a:gd name="T46" fmla="*/ 475 w 1138"/>
                <a:gd name="T47" fmla="*/ 501 h 967"/>
                <a:gd name="T48" fmla="*/ 438 w 1138"/>
                <a:gd name="T49" fmla="*/ 466 h 967"/>
                <a:gd name="T50" fmla="*/ 420 w 1138"/>
                <a:gd name="T51" fmla="*/ 460 h 967"/>
                <a:gd name="T52" fmla="*/ 302 w 1138"/>
                <a:gd name="T53" fmla="*/ 479 h 967"/>
                <a:gd name="T54" fmla="*/ 289 w 1138"/>
                <a:gd name="T55" fmla="*/ 489 h 967"/>
                <a:gd name="T56" fmla="*/ 231 w 1138"/>
                <a:gd name="T57" fmla="*/ 573 h 967"/>
                <a:gd name="T58" fmla="*/ 217 w 1138"/>
                <a:gd name="T59" fmla="*/ 580 h 967"/>
                <a:gd name="T60" fmla="*/ 8 w 1138"/>
                <a:gd name="T61" fmla="*/ 581 h 967"/>
                <a:gd name="T62" fmla="*/ 0 w 1138"/>
                <a:gd name="T63" fmla="*/ 57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8" h="967">
                  <a:moveTo>
                    <a:pt x="0" y="579"/>
                  </a:moveTo>
                  <a:cubicBezTo>
                    <a:pt x="13" y="549"/>
                    <a:pt x="25" y="520"/>
                    <a:pt x="39" y="493"/>
                  </a:cubicBezTo>
                  <a:cubicBezTo>
                    <a:pt x="72" y="428"/>
                    <a:pt x="106" y="364"/>
                    <a:pt x="141" y="301"/>
                  </a:cubicBezTo>
                  <a:cubicBezTo>
                    <a:pt x="162" y="264"/>
                    <a:pt x="198" y="246"/>
                    <a:pt x="236" y="235"/>
                  </a:cubicBezTo>
                  <a:cubicBezTo>
                    <a:pt x="304" y="216"/>
                    <a:pt x="373" y="200"/>
                    <a:pt x="442" y="184"/>
                  </a:cubicBezTo>
                  <a:cubicBezTo>
                    <a:pt x="562" y="158"/>
                    <a:pt x="680" y="129"/>
                    <a:pt x="790" y="73"/>
                  </a:cubicBezTo>
                  <a:cubicBezTo>
                    <a:pt x="818" y="59"/>
                    <a:pt x="845" y="44"/>
                    <a:pt x="873" y="30"/>
                  </a:cubicBezTo>
                  <a:cubicBezTo>
                    <a:pt x="934" y="1"/>
                    <a:pt x="955" y="0"/>
                    <a:pt x="1009" y="61"/>
                  </a:cubicBezTo>
                  <a:cubicBezTo>
                    <a:pt x="1075" y="135"/>
                    <a:pt x="1116" y="223"/>
                    <a:pt x="1134" y="321"/>
                  </a:cubicBezTo>
                  <a:cubicBezTo>
                    <a:pt x="1138" y="339"/>
                    <a:pt x="1137" y="358"/>
                    <a:pt x="1135" y="377"/>
                  </a:cubicBezTo>
                  <a:cubicBezTo>
                    <a:pt x="1134" y="399"/>
                    <a:pt x="1118" y="410"/>
                    <a:pt x="1101" y="421"/>
                  </a:cubicBezTo>
                  <a:cubicBezTo>
                    <a:pt x="1073" y="439"/>
                    <a:pt x="1044" y="456"/>
                    <a:pt x="1019" y="479"/>
                  </a:cubicBezTo>
                  <a:cubicBezTo>
                    <a:pt x="975" y="519"/>
                    <a:pt x="944" y="568"/>
                    <a:pt x="920" y="622"/>
                  </a:cubicBezTo>
                  <a:cubicBezTo>
                    <a:pt x="896" y="680"/>
                    <a:pt x="853" y="718"/>
                    <a:pt x="797" y="743"/>
                  </a:cubicBezTo>
                  <a:cubicBezTo>
                    <a:pt x="740" y="769"/>
                    <a:pt x="679" y="784"/>
                    <a:pt x="617" y="793"/>
                  </a:cubicBezTo>
                  <a:cubicBezTo>
                    <a:pt x="578" y="799"/>
                    <a:pt x="543" y="813"/>
                    <a:pt x="511" y="835"/>
                  </a:cubicBezTo>
                  <a:cubicBezTo>
                    <a:pt x="467" y="864"/>
                    <a:pt x="422" y="894"/>
                    <a:pt x="375" y="916"/>
                  </a:cubicBezTo>
                  <a:cubicBezTo>
                    <a:pt x="320" y="942"/>
                    <a:pt x="261" y="958"/>
                    <a:pt x="201" y="963"/>
                  </a:cubicBezTo>
                  <a:cubicBezTo>
                    <a:pt x="165" y="967"/>
                    <a:pt x="130" y="959"/>
                    <a:pt x="108" y="927"/>
                  </a:cubicBezTo>
                  <a:cubicBezTo>
                    <a:pt x="86" y="896"/>
                    <a:pt x="82" y="862"/>
                    <a:pt x="99" y="827"/>
                  </a:cubicBezTo>
                  <a:cubicBezTo>
                    <a:pt x="118" y="785"/>
                    <a:pt x="147" y="751"/>
                    <a:pt x="184" y="724"/>
                  </a:cubicBezTo>
                  <a:cubicBezTo>
                    <a:pt x="235" y="687"/>
                    <a:pt x="291" y="660"/>
                    <a:pt x="348" y="634"/>
                  </a:cubicBezTo>
                  <a:cubicBezTo>
                    <a:pt x="401" y="609"/>
                    <a:pt x="445" y="573"/>
                    <a:pt x="477" y="524"/>
                  </a:cubicBezTo>
                  <a:cubicBezTo>
                    <a:pt x="484" y="514"/>
                    <a:pt x="485" y="509"/>
                    <a:pt x="475" y="501"/>
                  </a:cubicBezTo>
                  <a:cubicBezTo>
                    <a:pt x="462" y="490"/>
                    <a:pt x="451" y="477"/>
                    <a:pt x="438" y="466"/>
                  </a:cubicBezTo>
                  <a:cubicBezTo>
                    <a:pt x="433" y="462"/>
                    <a:pt x="425" y="460"/>
                    <a:pt x="420" y="460"/>
                  </a:cubicBezTo>
                  <a:cubicBezTo>
                    <a:pt x="380" y="466"/>
                    <a:pt x="341" y="472"/>
                    <a:pt x="302" y="479"/>
                  </a:cubicBezTo>
                  <a:cubicBezTo>
                    <a:pt x="297" y="480"/>
                    <a:pt x="292" y="485"/>
                    <a:pt x="289" y="489"/>
                  </a:cubicBezTo>
                  <a:cubicBezTo>
                    <a:pt x="270" y="517"/>
                    <a:pt x="251" y="545"/>
                    <a:pt x="231" y="573"/>
                  </a:cubicBezTo>
                  <a:cubicBezTo>
                    <a:pt x="229" y="577"/>
                    <a:pt x="222" y="580"/>
                    <a:pt x="217" y="580"/>
                  </a:cubicBezTo>
                  <a:cubicBezTo>
                    <a:pt x="147" y="581"/>
                    <a:pt x="78" y="581"/>
                    <a:pt x="8" y="581"/>
                  </a:cubicBezTo>
                  <a:cubicBezTo>
                    <a:pt x="6" y="581"/>
                    <a:pt x="5" y="580"/>
                    <a:pt x="0"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1652588" y="2911475"/>
              <a:ext cx="1225550" cy="811213"/>
            </a:xfrm>
            <a:custGeom>
              <a:avLst/>
              <a:gdLst>
                <a:gd name="T0" fmla="*/ 537 w 1151"/>
                <a:gd name="T1" fmla="*/ 0 h 766"/>
                <a:gd name="T2" fmla="*/ 433 w 1151"/>
                <a:gd name="T3" fmla="*/ 71 h 766"/>
                <a:gd name="T4" fmla="*/ 364 w 1151"/>
                <a:gd name="T5" fmla="*/ 94 h 766"/>
                <a:gd name="T6" fmla="*/ 144 w 1151"/>
                <a:gd name="T7" fmla="*/ 94 h 766"/>
                <a:gd name="T8" fmla="*/ 95 w 1151"/>
                <a:gd name="T9" fmla="*/ 141 h 766"/>
                <a:gd name="T10" fmla="*/ 95 w 1151"/>
                <a:gd name="T11" fmla="*/ 419 h 766"/>
                <a:gd name="T12" fmla="*/ 96 w 1151"/>
                <a:gd name="T13" fmla="*/ 431 h 766"/>
                <a:gd name="T14" fmla="*/ 1057 w 1151"/>
                <a:gd name="T15" fmla="*/ 431 h 766"/>
                <a:gd name="T16" fmla="*/ 1057 w 1151"/>
                <a:gd name="T17" fmla="*/ 404 h 766"/>
                <a:gd name="T18" fmla="*/ 1057 w 1151"/>
                <a:gd name="T19" fmla="*/ 201 h 766"/>
                <a:gd name="T20" fmla="*/ 1070 w 1151"/>
                <a:gd name="T21" fmla="*/ 183 h 766"/>
                <a:gd name="T22" fmla="*/ 1151 w 1151"/>
                <a:gd name="T23" fmla="*/ 148 h 766"/>
                <a:gd name="T24" fmla="*/ 1151 w 1151"/>
                <a:gd name="T25" fmla="*/ 229 h 766"/>
                <a:gd name="T26" fmla="*/ 1150 w 1151"/>
                <a:gd name="T27" fmla="*/ 616 h 766"/>
                <a:gd name="T28" fmla="*/ 1065 w 1151"/>
                <a:gd name="T29" fmla="*/ 752 h 766"/>
                <a:gd name="T30" fmla="*/ 1001 w 1151"/>
                <a:gd name="T31" fmla="*/ 765 h 766"/>
                <a:gd name="T32" fmla="*/ 259 w 1151"/>
                <a:gd name="T33" fmla="*/ 766 h 766"/>
                <a:gd name="T34" fmla="*/ 150 w 1151"/>
                <a:gd name="T35" fmla="*/ 766 h 766"/>
                <a:gd name="T36" fmla="*/ 6 w 1151"/>
                <a:gd name="T37" fmla="*/ 652 h 766"/>
                <a:gd name="T38" fmla="*/ 1 w 1151"/>
                <a:gd name="T39" fmla="*/ 554 h 766"/>
                <a:gd name="T40" fmla="*/ 1 w 1151"/>
                <a:gd name="T41" fmla="*/ 147 h 766"/>
                <a:gd name="T42" fmla="*/ 113 w 1151"/>
                <a:gd name="T43" fmla="*/ 5 h 766"/>
                <a:gd name="T44" fmla="*/ 182 w 1151"/>
                <a:gd name="T45" fmla="*/ 0 h 766"/>
                <a:gd name="T46" fmla="*/ 537 w 1151"/>
                <a:gd name="T47" fmla="*/ 0 h 766"/>
                <a:gd name="T48" fmla="*/ 95 w 1151"/>
                <a:gd name="T49" fmla="*/ 575 h 766"/>
                <a:gd name="T50" fmla="*/ 95 w 1151"/>
                <a:gd name="T51" fmla="*/ 617 h 766"/>
                <a:gd name="T52" fmla="*/ 150 w 1151"/>
                <a:gd name="T53" fmla="*/ 673 h 766"/>
                <a:gd name="T54" fmla="*/ 613 w 1151"/>
                <a:gd name="T55" fmla="*/ 672 h 766"/>
                <a:gd name="T56" fmla="*/ 1005 w 1151"/>
                <a:gd name="T57" fmla="*/ 672 h 766"/>
                <a:gd name="T58" fmla="*/ 1055 w 1151"/>
                <a:gd name="T59" fmla="*/ 634 h 766"/>
                <a:gd name="T60" fmla="*/ 1056 w 1151"/>
                <a:gd name="T61" fmla="*/ 575 h 766"/>
                <a:gd name="T62" fmla="*/ 95 w 1151"/>
                <a:gd name="T63" fmla="*/ 57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1" h="766">
                  <a:moveTo>
                    <a:pt x="537" y="0"/>
                  </a:moveTo>
                  <a:cubicBezTo>
                    <a:pt x="502" y="23"/>
                    <a:pt x="465" y="44"/>
                    <a:pt x="433" y="71"/>
                  </a:cubicBezTo>
                  <a:cubicBezTo>
                    <a:pt x="411" y="88"/>
                    <a:pt x="391" y="95"/>
                    <a:pt x="364" y="94"/>
                  </a:cubicBezTo>
                  <a:cubicBezTo>
                    <a:pt x="291" y="93"/>
                    <a:pt x="217" y="94"/>
                    <a:pt x="144" y="94"/>
                  </a:cubicBezTo>
                  <a:cubicBezTo>
                    <a:pt x="116" y="94"/>
                    <a:pt x="95" y="114"/>
                    <a:pt x="95" y="141"/>
                  </a:cubicBezTo>
                  <a:cubicBezTo>
                    <a:pt x="95" y="234"/>
                    <a:pt x="95" y="326"/>
                    <a:pt x="95" y="419"/>
                  </a:cubicBezTo>
                  <a:cubicBezTo>
                    <a:pt x="95" y="423"/>
                    <a:pt x="95" y="426"/>
                    <a:pt x="96" y="431"/>
                  </a:cubicBezTo>
                  <a:cubicBezTo>
                    <a:pt x="416" y="431"/>
                    <a:pt x="736" y="431"/>
                    <a:pt x="1057" y="431"/>
                  </a:cubicBezTo>
                  <a:cubicBezTo>
                    <a:pt x="1057" y="422"/>
                    <a:pt x="1057" y="413"/>
                    <a:pt x="1057" y="404"/>
                  </a:cubicBezTo>
                  <a:cubicBezTo>
                    <a:pt x="1057" y="336"/>
                    <a:pt x="1057" y="269"/>
                    <a:pt x="1057" y="201"/>
                  </a:cubicBezTo>
                  <a:cubicBezTo>
                    <a:pt x="1057" y="191"/>
                    <a:pt x="1060" y="187"/>
                    <a:pt x="1070" y="183"/>
                  </a:cubicBezTo>
                  <a:cubicBezTo>
                    <a:pt x="1096" y="172"/>
                    <a:pt x="1122" y="160"/>
                    <a:pt x="1151" y="148"/>
                  </a:cubicBezTo>
                  <a:cubicBezTo>
                    <a:pt x="1151" y="175"/>
                    <a:pt x="1151" y="202"/>
                    <a:pt x="1151" y="229"/>
                  </a:cubicBezTo>
                  <a:cubicBezTo>
                    <a:pt x="1151" y="358"/>
                    <a:pt x="1151" y="487"/>
                    <a:pt x="1150" y="616"/>
                  </a:cubicBezTo>
                  <a:cubicBezTo>
                    <a:pt x="1150" y="679"/>
                    <a:pt x="1123" y="726"/>
                    <a:pt x="1065" y="752"/>
                  </a:cubicBezTo>
                  <a:cubicBezTo>
                    <a:pt x="1046" y="761"/>
                    <a:pt x="1023" y="765"/>
                    <a:pt x="1001" y="765"/>
                  </a:cubicBezTo>
                  <a:cubicBezTo>
                    <a:pt x="754" y="766"/>
                    <a:pt x="506" y="766"/>
                    <a:pt x="259" y="766"/>
                  </a:cubicBezTo>
                  <a:cubicBezTo>
                    <a:pt x="223" y="766"/>
                    <a:pt x="186" y="766"/>
                    <a:pt x="150" y="766"/>
                  </a:cubicBezTo>
                  <a:cubicBezTo>
                    <a:pt x="79" y="766"/>
                    <a:pt x="16" y="718"/>
                    <a:pt x="6" y="652"/>
                  </a:cubicBezTo>
                  <a:cubicBezTo>
                    <a:pt x="0" y="620"/>
                    <a:pt x="1" y="586"/>
                    <a:pt x="1" y="554"/>
                  </a:cubicBezTo>
                  <a:cubicBezTo>
                    <a:pt x="1" y="418"/>
                    <a:pt x="1" y="283"/>
                    <a:pt x="1" y="147"/>
                  </a:cubicBezTo>
                  <a:cubicBezTo>
                    <a:pt x="1" y="77"/>
                    <a:pt x="46" y="20"/>
                    <a:pt x="113" y="5"/>
                  </a:cubicBezTo>
                  <a:cubicBezTo>
                    <a:pt x="135" y="0"/>
                    <a:pt x="159" y="0"/>
                    <a:pt x="182" y="0"/>
                  </a:cubicBezTo>
                  <a:cubicBezTo>
                    <a:pt x="301" y="0"/>
                    <a:pt x="419" y="0"/>
                    <a:pt x="537" y="0"/>
                  </a:cubicBezTo>
                  <a:close/>
                  <a:moveTo>
                    <a:pt x="95" y="575"/>
                  </a:moveTo>
                  <a:cubicBezTo>
                    <a:pt x="95" y="590"/>
                    <a:pt x="96" y="603"/>
                    <a:pt x="95" y="617"/>
                  </a:cubicBezTo>
                  <a:cubicBezTo>
                    <a:pt x="92" y="653"/>
                    <a:pt x="122" y="673"/>
                    <a:pt x="150" y="673"/>
                  </a:cubicBezTo>
                  <a:cubicBezTo>
                    <a:pt x="304" y="671"/>
                    <a:pt x="459" y="672"/>
                    <a:pt x="613" y="672"/>
                  </a:cubicBezTo>
                  <a:cubicBezTo>
                    <a:pt x="744" y="672"/>
                    <a:pt x="874" y="672"/>
                    <a:pt x="1005" y="672"/>
                  </a:cubicBezTo>
                  <a:cubicBezTo>
                    <a:pt x="1031" y="672"/>
                    <a:pt x="1052" y="658"/>
                    <a:pt x="1055" y="634"/>
                  </a:cubicBezTo>
                  <a:cubicBezTo>
                    <a:pt x="1058" y="615"/>
                    <a:pt x="1056" y="595"/>
                    <a:pt x="1056" y="575"/>
                  </a:cubicBezTo>
                  <a:cubicBezTo>
                    <a:pt x="735" y="575"/>
                    <a:pt x="416" y="575"/>
                    <a:pt x="95"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sp>
        <p:nvSpPr>
          <p:cNvPr id="47" name="文本框 46"/>
          <p:cNvSpPr txBox="1"/>
          <p:nvPr/>
        </p:nvSpPr>
        <p:spPr>
          <a:xfrm>
            <a:off x="6532549"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pic>
        <p:nvPicPr>
          <p:cNvPr id="2" name="Picture 1">
            <a:extLst>
              <a:ext uri="{FF2B5EF4-FFF2-40B4-BE49-F238E27FC236}">
                <a16:creationId xmlns:a16="http://schemas.microsoft.com/office/drawing/2014/main" id="{A978D978-534D-4C76-8922-F47E3E79B9F1}"/>
              </a:ext>
            </a:extLst>
          </p:cNvPr>
          <p:cNvPicPr>
            <a:picLocks noChangeAspect="1"/>
          </p:cNvPicPr>
          <p:nvPr/>
        </p:nvPicPr>
        <p:blipFill>
          <a:blip r:embed="rId3"/>
          <a:stretch>
            <a:fillRect/>
          </a:stretch>
        </p:blipFill>
        <p:spPr>
          <a:xfrm>
            <a:off x="2014013" y="1182048"/>
            <a:ext cx="8163974" cy="4347007"/>
          </a:xfrm>
          <a:prstGeom prst="rect">
            <a:avLst/>
          </a:prstGeom>
        </p:spPr>
      </p:pic>
      <p:sp>
        <p:nvSpPr>
          <p:cNvPr id="27" name="TextBox 26">
            <a:extLst>
              <a:ext uri="{FF2B5EF4-FFF2-40B4-BE49-F238E27FC236}">
                <a16:creationId xmlns:a16="http://schemas.microsoft.com/office/drawing/2014/main" id="{BCB9A2E3-602A-47BD-A290-75E2B4447D43}"/>
              </a:ext>
            </a:extLst>
          </p:cNvPr>
          <p:cNvSpPr txBox="1"/>
          <p:nvPr/>
        </p:nvSpPr>
        <p:spPr>
          <a:xfrm>
            <a:off x="2541929" y="5802593"/>
            <a:ext cx="6892256" cy="646331"/>
          </a:xfrm>
          <a:prstGeom prst="rect">
            <a:avLst/>
          </a:prstGeom>
          <a:noFill/>
        </p:spPr>
        <p:txBody>
          <a:bodyPr wrap="square" rtlCol="0">
            <a:spAutoFit/>
          </a:bodyPr>
          <a:lstStyle/>
          <a:p>
            <a:pPr marL="342900" indent="-342900">
              <a:buAutoNum type="arabicPeriod"/>
            </a:pPr>
            <a:r>
              <a:rPr lang="en-US" dirty="0" err="1">
                <a:solidFill>
                  <a:srgbClr val="FF0000"/>
                </a:solidFill>
                <a:latin typeface="Times New Roman" panose="02020603050405020304" pitchFamily="18" charset="0"/>
                <a:cs typeface="Times New Roman" panose="02020603050405020304" pitchFamily="18" charset="0"/>
              </a:rPr>
              <a:t>scipy.cluster.vq</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vector quantization and k-means clustering</a:t>
            </a:r>
          </a:p>
          <a:p>
            <a:pPr marL="342900" indent="-342900">
              <a:buAutoNum type="arabicPeriod"/>
            </a:pPr>
            <a:r>
              <a:rPr lang="en-US" dirty="0" err="1">
                <a:solidFill>
                  <a:srgbClr val="FF0000"/>
                </a:solidFill>
                <a:latin typeface="Times New Roman" panose="02020603050405020304" pitchFamily="18" charset="0"/>
                <a:cs typeface="Times New Roman" panose="02020603050405020304" pitchFamily="18" charset="0"/>
              </a:rPr>
              <a:t>scipy.cluster.hierarchy</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hierarchical and agglomerative clustering</a:t>
            </a:r>
          </a:p>
        </p:txBody>
      </p:sp>
      <p:sp>
        <p:nvSpPr>
          <p:cNvPr id="3" name="Date Placeholder 2">
            <a:extLst>
              <a:ext uri="{FF2B5EF4-FFF2-40B4-BE49-F238E27FC236}">
                <a16:creationId xmlns:a16="http://schemas.microsoft.com/office/drawing/2014/main" id="{3F36B081-FB0F-4DF1-A02D-42458E237B60}"/>
              </a:ext>
            </a:extLst>
          </p:cNvPr>
          <p:cNvSpPr>
            <a:spLocks noGrp="1"/>
          </p:cNvSpPr>
          <p:nvPr>
            <p:ph type="dt" sz="half" idx="10"/>
          </p:nvPr>
        </p:nvSpPr>
        <p:spPr/>
        <p:txBody>
          <a:bodyPr/>
          <a:lstStyle/>
          <a:p>
            <a:fld id="{1EDAE519-F65E-407E-97B7-95268E2198F7}"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CB44D77D-04A3-4401-8143-2E50B0F1C57A}"/>
              </a:ext>
            </a:extLst>
          </p:cNvPr>
          <p:cNvSpPr>
            <a:spLocks noGrp="1"/>
          </p:cNvSpPr>
          <p:nvPr>
            <p:ph type="sldNum" sz="quarter" idx="12"/>
          </p:nvPr>
        </p:nvSpPr>
        <p:spPr/>
        <p:txBody>
          <a:bodyPr/>
          <a:lstStyle/>
          <a:p>
            <a:fld id="{927C6A85-7839-40E9-A892-80407485B116}" type="slidenum">
              <a:rPr lang="zh-CN" altLang="en-US" smtClean="0"/>
              <a:t>50</a:t>
            </a:fld>
            <a:endParaRPr lang="zh-CN" altLang="en-US"/>
          </a:p>
        </p:txBody>
      </p:sp>
      <p:pic>
        <p:nvPicPr>
          <p:cNvPr id="21" name="Picture 20">
            <a:extLst>
              <a:ext uri="{FF2B5EF4-FFF2-40B4-BE49-F238E27FC236}">
                <a16:creationId xmlns:a16="http://schemas.microsoft.com/office/drawing/2014/main" id="{F24A096A-1284-4ABA-B960-FC0ACC9556CB}"/>
              </a:ext>
            </a:extLst>
          </p:cNvPr>
          <p:cNvPicPr>
            <a:picLocks noChangeAspect="1"/>
          </p:cNvPicPr>
          <p:nvPr/>
        </p:nvPicPr>
        <p:blipFill>
          <a:blip r:embed="rId4"/>
          <a:stretch>
            <a:fillRect/>
          </a:stretch>
        </p:blipFill>
        <p:spPr>
          <a:xfrm>
            <a:off x="-1" y="0"/>
            <a:ext cx="1168401" cy="1027713"/>
          </a:xfrm>
          <a:prstGeom prst="rect">
            <a:avLst/>
          </a:prstGeom>
        </p:spPr>
      </p:pic>
      <p:pic>
        <p:nvPicPr>
          <p:cNvPr id="23" name="Picture 22">
            <a:extLst>
              <a:ext uri="{FF2B5EF4-FFF2-40B4-BE49-F238E27FC236}">
                <a16:creationId xmlns:a16="http://schemas.microsoft.com/office/drawing/2014/main" id="{FB372370-B65D-42AD-AD65-FC7726A8A4DF}"/>
              </a:ext>
            </a:extLst>
          </p:cNvPr>
          <p:cNvPicPr>
            <a:picLocks noChangeAspect="1"/>
          </p:cNvPicPr>
          <p:nvPr/>
        </p:nvPicPr>
        <p:blipFill>
          <a:blip r:embed="rId5"/>
          <a:stretch>
            <a:fillRect/>
          </a:stretch>
        </p:blipFill>
        <p:spPr>
          <a:xfrm>
            <a:off x="10345962" y="0"/>
            <a:ext cx="1846038" cy="1027713"/>
          </a:xfrm>
          <a:prstGeom prst="rect">
            <a:avLst/>
          </a:prstGeom>
        </p:spPr>
      </p:pic>
      <p:sp>
        <p:nvSpPr>
          <p:cNvPr id="24" name="Title 1">
            <a:extLst>
              <a:ext uri="{FF2B5EF4-FFF2-40B4-BE49-F238E27FC236}">
                <a16:creationId xmlns:a16="http://schemas.microsoft.com/office/drawing/2014/main" id="{6026DB19-60F1-4AAE-9472-F11F743CFEEC}"/>
              </a:ext>
            </a:extLst>
          </p:cNvPr>
          <p:cNvSpPr txBox="1">
            <a:spLocks/>
          </p:cNvSpPr>
          <p:nvPr/>
        </p:nvSpPr>
        <p:spPr>
          <a:xfrm>
            <a:off x="2636621" y="340966"/>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Cluster</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377715339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4" name="文本框 43"/>
          <p:cNvSpPr txBox="1"/>
          <p:nvPr/>
        </p:nvSpPr>
        <p:spPr>
          <a:xfrm>
            <a:off x="3627858"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sp>
        <p:nvSpPr>
          <p:cNvPr id="47" name="文本框 46"/>
          <p:cNvSpPr txBox="1"/>
          <p:nvPr/>
        </p:nvSpPr>
        <p:spPr>
          <a:xfrm>
            <a:off x="6532549" y="3399465"/>
            <a:ext cx="2020125" cy="369332"/>
          </a:xfrm>
          <a:prstGeom prst="rect">
            <a:avLst/>
          </a:prstGeom>
          <a:noFill/>
        </p:spPr>
        <p:txBody>
          <a:bodyPr wrap="square" rtlCol="0">
            <a:spAutoFit/>
          </a:bodyPr>
          <a:lstStyle/>
          <a:p>
            <a:pPr algn="ctr"/>
            <a:r>
              <a:rPr lang="zh-CN" altLang="en-US" dirty="0">
                <a:solidFill>
                  <a:schemeClr val="bg1"/>
                </a:solidFill>
                <a:latin typeface="+mj-ea"/>
                <a:ea typeface="+mj-ea"/>
              </a:rPr>
              <a:t>点击添加标题</a:t>
            </a:r>
          </a:p>
        </p:txBody>
      </p:sp>
      <p:sp>
        <p:nvSpPr>
          <p:cNvPr id="27" name="TextBox 26">
            <a:extLst>
              <a:ext uri="{FF2B5EF4-FFF2-40B4-BE49-F238E27FC236}">
                <a16:creationId xmlns:a16="http://schemas.microsoft.com/office/drawing/2014/main" id="{BCB9A2E3-602A-47BD-A290-75E2B4447D43}"/>
              </a:ext>
            </a:extLst>
          </p:cNvPr>
          <p:cNvSpPr txBox="1"/>
          <p:nvPr/>
        </p:nvSpPr>
        <p:spPr>
          <a:xfrm>
            <a:off x="7858885" y="2184998"/>
            <a:ext cx="3494915" cy="92333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The most common IO in SciPy is to import and export </a:t>
            </a:r>
            <a:r>
              <a:rPr lang="en-US" dirty="0" err="1">
                <a:solidFill>
                  <a:srgbClr val="FF0000"/>
                </a:solidFill>
                <a:latin typeface="Times New Roman" panose="02020603050405020304" pitchFamily="18" charset="0"/>
                <a:cs typeface="Times New Roman" panose="02020603050405020304" pitchFamily="18" charset="0"/>
              </a:rPr>
              <a:t>Matlab</a:t>
            </a:r>
            <a:r>
              <a:rPr lang="en-US" dirty="0">
                <a:solidFill>
                  <a:srgbClr val="FF0000"/>
                </a:solidFill>
                <a:latin typeface="Times New Roman" panose="02020603050405020304" pitchFamily="18" charset="0"/>
                <a:cs typeface="Times New Roman" panose="02020603050405020304" pitchFamily="18" charset="0"/>
              </a:rPr>
              <a:t> files using </a:t>
            </a:r>
            <a:r>
              <a:rPr lang="en-US" dirty="0" err="1">
                <a:solidFill>
                  <a:srgbClr val="FF0000"/>
                </a:solidFill>
                <a:latin typeface="Times New Roman" panose="02020603050405020304" pitchFamily="18" charset="0"/>
                <a:cs typeface="Times New Roman" panose="02020603050405020304" pitchFamily="18" charset="0"/>
              </a:rPr>
              <a:t>loadmat</a:t>
            </a:r>
            <a:r>
              <a:rPr lang="en-US" dirty="0">
                <a:solidFill>
                  <a:srgbClr val="FF0000"/>
                </a:solidFill>
                <a:latin typeface="Times New Roman" panose="02020603050405020304" pitchFamily="18" charset="0"/>
                <a:cs typeface="Times New Roman" panose="02020603050405020304" pitchFamily="18" charset="0"/>
              </a:rPr>
              <a:t>/</a:t>
            </a:r>
            <a:r>
              <a:rPr lang="en-US" dirty="0" err="1">
                <a:solidFill>
                  <a:srgbClr val="FF0000"/>
                </a:solidFill>
                <a:latin typeface="Times New Roman" panose="02020603050405020304" pitchFamily="18" charset="0"/>
                <a:cs typeface="Times New Roman" panose="02020603050405020304" pitchFamily="18" charset="0"/>
              </a:rPr>
              <a:t>savemat</a:t>
            </a:r>
            <a:r>
              <a:rPr lang="en-US" dirty="0">
                <a:solidFill>
                  <a:srgbClr val="FF0000"/>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8D4679B8-AC12-4589-934E-65A24333F2C1}"/>
              </a:ext>
            </a:extLst>
          </p:cNvPr>
          <p:cNvPicPr>
            <a:picLocks noChangeAspect="1"/>
          </p:cNvPicPr>
          <p:nvPr/>
        </p:nvPicPr>
        <p:blipFill>
          <a:blip r:embed="rId3"/>
          <a:stretch>
            <a:fillRect/>
          </a:stretch>
        </p:blipFill>
        <p:spPr>
          <a:xfrm>
            <a:off x="1486051" y="1549269"/>
            <a:ext cx="6056560" cy="4439055"/>
          </a:xfrm>
          <a:prstGeom prst="rect">
            <a:avLst/>
          </a:prstGeom>
        </p:spPr>
      </p:pic>
      <p:sp>
        <p:nvSpPr>
          <p:cNvPr id="21" name="TextBox 20">
            <a:extLst>
              <a:ext uri="{FF2B5EF4-FFF2-40B4-BE49-F238E27FC236}">
                <a16:creationId xmlns:a16="http://schemas.microsoft.com/office/drawing/2014/main" id="{9335B037-CBCF-4BA9-AF83-AF43DB83E08A}"/>
              </a:ext>
            </a:extLst>
          </p:cNvPr>
          <p:cNvSpPr txBox="1"/>
          <p:nvPr/>
        </p:nvSpPr>
        <p:spPr>
          <a:xfrm>
            <a:off x="7922818" y="3680000"/>
            <a:ext cx="3762928" cy="2308324"/>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scipy.io </a:t>
            </a:r>
            <a:r>
              <a:rPr lang="en-US" dirty="0">
                <a:latin typeface="Times New Roman" panose="02020603050405020304" pitchFamily="18" charset="0"/>
                <a:cs typeface="Times New Roman" panose="02020603050405020304" pitchFamily="18" charset="0"/>
              </a:rPr>
              <a:t>contains modules, classes and functions to read and write data to a variety of formats:</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Matlab</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WEKA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Matrix Market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Wav</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Netcdf</a:t>
            </a:r>
            <a:endParaRPr 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7DC107C-0361-4419-B8CE-513240E6762B}"/>
              </a:ext>
            </a:extLst>
          </p:cNvPr>
          <p:cNvSpPr>
            <a:spLocks noGrp="1"/>
          </p:cNvSpPr>
          <p:nvPr>
            <p:ph type="dt" sz="half" idx="10"/>
          </p:nvPr>
        </p:nvSpPr>
        <p:spPr/>
        <p:txBody>
          <a:bodyPr/>
          <a:lstStyle/>
          <a:p>
            <a:fld id="{CFCA1D33-AA70-4365-9F53-817A1A209F35}"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074FC334-6517-4F6D-9504-FF1ED0EB3479}"/>
              </a:ext>
            </a:extLst>
          </p:cNvPr>
          <p:cNvSpPr>
            <a:spLocks noGrp="1"/>
          </p:cNvSpPr>
          <p:nvPr>
            <p:ph type="sldNum" sz="quarter" idx="12"/>
          </p:nvPr>
        </p:nvSpPr>
        <p:spPr/>
        <p:txBody>
          <a:bodyPr/>
          <a:lstStyle/>
          <a:p>
            <a:fld id="{927C6A85-7839-40E9-A892-80407485B116}" type="slidenum">
              <a:rPr lang="zh-CN" altLang="en-US" smtClean="0"/>
              <a:t>51</a:t>
            </a:fld>
            <a:endParaRPr lang="zh-CN" altLang="en-US"/>
          </a:p>
        </p:txBody>
      </p:sp>
      <p:pic>
        <p:nvPicPr>
          <p:cNvPr id="19" name="Picture 18">
            <a:extLst>
              <a:ext uri="{FF2B5EF4-FFF2-40B4-BE49-F238E27FC236}">
                <a16:creationId xmlns:a16="http://schemas.microsoft.com/office/drawing/2014/main" id="{A4C30B75-A25A-48EA-9020-08EAF8C4A8C7}"/>
              </a:ext>
            </a:extLst>
          </p:cNvPr>
          <p:cNvPicPr>
            <a:picLocks noChangeAspect="1"/>
          </p:cNvPicPr>
          <p:nvPr/>
        </p:nvPicPr>
        <p:blipFill>
          <a:blip r:embed="rId4"/>
          <a:stretch>
            <a:fillRect/>
          </a:stretch>
        </p:blipFill>
        <p:spPr>
          <a:xfrm>
            <a:off x="-1" y="0"/>
            <a:ext cx="1168401" cy="1027713"/>
          </a:xfrm>
          <a:prstGeom prst="rect">
            <a:avLst/>
          </a:prstGeom>
        </p:spPr>
      </p:pic>
      <p:pic>
        <p:nvPicPr>
          <p:cNvPr id="20" name="Picture 19">
            <a:extLst>
              <a:ext uri="{FF2B5EF4-FFF2-40B4-BE49-F238E27FC236}">
                <a16:creationId xmlns:a16="http://schemas.microsoft.com/office/drawing/2014/main" id="{1F217EB2-0DBF-4F6A-8473-3881AE3487D2}"/>
              </a:ext>
            </a:extLst>
          </p:cNvPr>
          <p:cNvPicPr>
            <a:picLocks noChangeAspect="1"/>
          </p:cNvPicPr>
          <p:nvPr/>
        </p:nvPicPr>
        <p:blipFill>
          <a:blip r:embed="rId5"/>
          <a:stretch>
            <a:fillRect/>
          </a:stretch>
        </p:blipFill>
        <p:spPr>
          <a:xfrm>
            <a:off x="10345962" y="0"/>
            <a:ext cx="1846038" cy="1027713"/>
          </a:xfrm>
          <a:prstGeom prst="rect">
            <a:avLst/>
          </a:prstGeom>
        </p:spPr>
      </p:pic>
      <p:sp>
        <p:nvSpPr>
          <p:cNvPr id="23" name="Title 1">
            <a:extLst>
              <a:ext uri="{FF2B5EF4-FFF2-40B4-BE49-F238E27FC236}">
                <a16:creationId xmlns:a16="http://schemas.microsoft.com/office/drawing/2014/main" id="{82A20F01-970A-4463-9BA2-12702643E9AF}"/>
              </a:ext>
            </a:extLst>
          </p:cNvPr>
          <p:cNvSpPr txBox="1">
            <a:spLocks/>
          </p:cNvSpPr>
          <p:nvPr/>
        </p:nvSpPr>
        <p:spPr>
          <a:xfrm>
            <a:off x="2333081" y="453045"/>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io(Input/output)</a:t>
            </a:r>
          </a:p>
          <a:p>
            <a:pPr algn="ctr"/>
            <a:endParaRPr lang="en-US" sz="4000" dirty="0">
              <a:solidFill>
                <a:srgbClr val="059033"/>
              </a:solidFill>
              <a:latin typeface="Times New Roman" charset="0"/>
              <a:ea typeface="ＭＳ Ｐゴシック" charset="0"/>
            </a:endParaRP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385222356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1" name="TextBox 20">
            <a:extLst>
              <a:ext uri="{FF2B5EF4-FFF2-40B4-BE49-F238E27FC236}">
                <a16:creationId xmlns:a16="http://schemas.microsoft.com/office/drawing/2014/main" id="{9335B037-CBCF-4BA9-AF83-AF43DB83E08A}"/>
              </a:ext>
            </a:extLst>
          </p:cNvPr>
          <p:cNvSpPr txBox="1"/>
          <p:nvPr/>
        </p:nvSpPr>
        <p:spPr>
          <a:xfrm>
            <a:off x="1166934" y="1502548"/>
            <a:ext cx="100984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solidFill>
                  <a:srgbClr val="FF0000"/>
                </a:solidFill>
                <a:latin typeface="Times New Roman" panose="02020603050405020304" pitchFamily="18" charset="0"/>
                <a:cs typeface="Times New Roman" panose="02020603050405020304" pitchFamily="18" charset="0"/>
              </a:rPr>
              <a:t>scipy.linalg</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module provides standard linear algebra operations, some of the main functions are:</a:t>
            </a:r>
          </a:p>
        </p:txBody>
      </p:sp>
      <p:graphicFrame>
        <p:nvGraphicFramePr>
          <p:cNvPr id="5" name="Table 4">
            <a:extLst>
              <a:ext uri="{FF2B5EF4-FFF2-40B4-BE49-F238E27FC236}">
                <a16:creationId xmlns:a16="http://schemas.microsoft.com/office/drawing/2014/main" id="{8D4CC66C-9BF4-4601-9A3B-66790F2226DC}"/>
              </a:ext>
            </a:extLst>
          </p:cNvPr>
          <p:cNvGraphicFramePr>
            <a:graphicFrameLocks noGrp="1"/>
          </p:cNvGraphicFramePr>
          <p:nvPr>
            <p:extLst>
              <p:ext uri="{D42A27DB-BD31-4B8C-83A1-F6EECF244321}">
                <p14:modId xmlns:p14="http://schemas.microsoft.com/office/powerpoint/2010/main" val="199748684"/>
              </p:ext>
            </p:extLst>
          </p:nvPr>
        </p:nvGraphicFramePr>
        <p:xfrm>
          <a:off x="2532434" y="1979530"/>
          <a:ext cx="7127132" cy="4634295"/>
        </p:xfrm>
        <a:graphic>
          <a:graphicData uri="http://schemas.openxmlformats.org/drawingml/2006/table">
            <a:tbl>
              <a:tblPr firstRow="1" bandRow="1">
                <a:tableStyleId>{5C22544A-7EE6-4342-B048-85BDC9FD1C3A}</a:tableStyleId>
              </a:tblPr>
              <a:tblGrid>
                <a:gridCol w="1130300">
                  <a:extLst>
                    <a:ext uri="{9D8B030D-6E8A-4147-A177-3AD203B41FA5}">
                      <a16:colId xmlns:a16="http://schemas.microsoft.com/office/drawing/2014/main" val="174152312"/>
                    </a:ext>
                  </a:extLst>
                </a:gridCol>
                <a:gridCol w="5996832">
                  <a:extLst>
                    <a:ext uri="{9D8B030D-6E8A-4147-A177-3AD203B41FA5}">
                      <a16:colId xmlns:a16="http://schemas.microsoft.com/office/drawing/2014/main" val="1317631938"/>
                    </a:ext>
                  </a:extLst>
                </a:gridCol>
              </a:tblGrid>
              <a:tr h="308953">
                <a:tc>
                  <a:txBody>
                    <a:bodyPr/>
                    <a:lstStyle/>
                    <a:p>
                      <a:r>
                        <a:rPr lang="en-US" sz="1400" dirty="0">
                          <a:latin typeface="Times New Roman" panose="02020603050405020304" pitchFamily="18" charset="0"/>
                          <a:cs typeface="Times New Roman" panose="02020603050405020304" pitchFamily="18" charset="0"/>
                        </a:rPr>
                        <a:t>inv</a:t>
                      </a:r>
                    </a:p>
                  </a:txBody>
                  <a:tcPr/>
                </a:tc>
                <a:tc>
                  <a:txBody>
                    <a:bodyPr/>
                    <a:lstStyle/>
                    <a:p>
                      <a:r>
                        <a:rPr lang="en-US" sz="1400" dirty="0">
                          <a:latin typeface="Times New Roman" panose="02020603050405020304" pitchFamily="18" charset="0"/>
                          <a:cs typeface="Times New Roman" panose="02020603050405020304" pitchFamily="18" charset="0"/>
                        </a:rPr>
                        <a:t>Compute the inverse of a matrix</a:t>
                      </a:r>
                    </a:p>
                  </a:txBody>
                  <a:tcPr/>
                </a:tc>
                <a:extLst>
                  <a:ext uri="{0D108BD9-81ED-4DB2-BD59-A6C34878D82A}">
                    <a16:rowId xmlns:a16="http://schemas.microsoft.com/office/drawing/2014/main" val="3061825974"/>
                  </a:ext>
                </a:extLst>
              </a:tr>
              <a:tr h="308953">
                <a:tc>
                  <a:txBody>
                    <a:bodyPr/>
                    <a:lstStyle/>
                    <a:p>
                      <a:r>
                        <a:rPr lang="en-US" sz="1400" dirty="0" err="1">
                          <a:latin typeface="Times New Roman" panose="02020603050405020304" pitchFamily="18" charset="0"/>
                          <a:cs typeface="Times New Roman" panose="02020603050405020304" pitchFamily="18" charset="0"/>
                        </a:rPr>
                        <a:t>pinv</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Compute the (Moore-Penrose) pseudo-inverse of a matrix</a:t>
                      </a:r>
                    </a:p>
                  </a:txBody>
                  <a:tcPr/>
                </a:tc>
                <a:extLst>
                  <a:ext uri="{0D108BD9-81ED-4DB2-BD59-A6C34878D82A}">
                    <a16:rowId xmlns:a16="http://schemas.microsoft.com/office/drawing/2014/main" val="1885661055"/>
                  </a:ext>
                </a:extLst>
              </a:tr>
              <a:tr h="308953">
                <a:tc>
                  <a:txBody>
                    <a:bodyPr/>
                    <a:lstStyle/>
                    <a:p>
                      <a:r>
                        <a:rPr lang="en-US" sz="1400" dirty="0">
                          <a:latin typeface="Times New Roman" panose="02020603050405020304" pitchFamily="18" charset="0"/>
                          <a:cs typeface="Times New Roman" panose="02020603050405020304" pitchFamily="18" charset="0"/>
                        </a:rPr>
                        <a:t>solve</a:t>
                      </a:r>
                    </a:p>
                  </a:txBody>
                  <a:tcPr/>
                </a:tc>
                <a:tc>
                  <a:txBody>
                    <a:bodyPr/>
                    <a:lstStyle/>
                    <a:p>
                      <a:r>
                        <a:rPr lang="en-US" sz="1400" dirty="0">
                          <a:latin typeface="Times New Roman" panose="02020603050405020304" pitchFamily="18" charset="0"/>
                          <a:cs typeface="Times New Roman" panose="02020603050405020304" pitchFamily="18" charset="0"/>
                        </a:rPr>
                        <a:t>Solve the equation A · X = B for X</a:t>
                      </a:r>
                    </a:p>
                  </a:txBody>
                  <a:tcPr/>
                </a:tc>
                <a:extLst>
                  <a:ext uri="{0D108BD9-81ED-4DB2-BD59-A6C34878D82A}">
                    <a16:rowId xmlns:a16="http://schemas.microsoft.com/office/drawing/2014/main" val="2625960929"/>
                  </a:ext>
                </a:extLst>
              </a:tr>
              <a:tr h="308953">
                <a:tc>
                  <a:txBody>
                    <a:bodyPr/>
                    <a:lstStyle/>
                    <a:p>
                      <a:r>
                        <a:rPr lang="en-US" sz="1400" dirty="0">
                          <a:latin typeface="Times New Roman" panose="02020603050405020304" pitchFamily="18" charset="0"/>
                          <a:cs typeface="Times New Roman" panose="02020603050405020304" pitchFamily="18" charset="0"/>
                        </a:rPr>
                        <a:t>det</a:t>
                      </a:r>
                    </a:p>
                  </a:txBody>
                  <a:tcPr/>
                </a:tc>
                <a:tc>
                  <a:txBody>
                    <a:bodyPr/>
                    <a:lstStyle/>
                    <a:p>
                      <a:r>
                        <a:rPr lang="en-US" sz="1400" dirty="0">
                          <a:latin typeface="Times New Roman" panose="02020603050405020304" pitchFamily="18" charset="0"/>
                          <a:cs typeface="Times New Roman" panose="02020603050405020304" pitchFamily="18" charset="0"/>
                        </a:rPr>
                        <a:t>Compute the determinant of a matrix</a:t>
                      </a:r>
                    </a:p>
                  </a:txBody>
                  <a:tcPr/>
                </a:tc>
                <a:extLst>
                  <a:ext uri="{0D108BD9-81ED-4DB2-BD59-A6C34878D82A}">
                    <a16:rowId xmlns:a16="http://schemas.microsoft.com/office/drawing/2014/main" val="481795725"/>
                  </a:ext>
                </a:extLst>
              </a:tr>
              <a:tr h="308953">
                <a:tc>
                  <a:txBody>
                    <a:bodyPr/>
                    <a:lstStyle/>
                    <a:p>
                      <a:r>
                        <a:rPr lang="en-US" sz="1400" dirty="0">
                          <a:latin typeface="Times New Roman" panose="02020603050405020304" pitchFamily="18" charset="0"/>
                          <a:cs typeface="Times New Roman" panose="02020603050405020304" pitchFamily="18" charset="0"/>
                        </a:rPr>
                        <a:t>norm</a:t>
                      </a:r>
                    </a:p>
                  </a:txBody>
                  <a:tcPr/>
                </a:tc>
                <a:tc>
                  <a:txBody>
                    <a:bodyPr/>
                    <a:lstStyle/>
                    <a:p>
                      <a:r>
                        <a:rPr lang="en-US" sz="1400" dirty="0">
                          <a:latin typeface="Times New Roman" panose="02020603050405020304" pitchFamily="18" charset="0"/>
                          <a:cs typeface="Times New Roman" panose="02020603050405020304" pitchFamily="18" charset="0"/>
                        </a:rPr>
                        <a:t>Matrix or vector norm</a:t>
                      </a:r>
                    </a:p>
                  </a:txBody>
                  <a:tcPr/>
                </a:tc>
                <a:extLst>
                  <a:ext uri="{0D108BD9-81ED-4DB2-BD59-A6C34878D82A}">
                    <a16:rowId xmlns:a16="http://schemas.microsoft.com/office/drawing/2014/main" val="473892827"/>
                  </a:ext>
                </a:extLst>
              </a:tr>
              <a:tr h="308953">
                <a:tc>
                  <a:txBody>
                    <a:bodyPr/>
                    <a:lstStyle/>
                    <a:p>
                      <a:r>
                        <a:rPr lang="en-US" sz="1400" dirty="0" err="1">
                          <a:latin typeface="Times New Roman" panose="02020603050405020304" pitchFamily="18" charset="0"/>
                          <a:cs typeface="Times New Roman" panose="02020603050405020304" pitchFamily="18" charset="0"/>
                        </a:rPr>
                        <a:t>eig</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Solve an ordinary or generalized eigenvalue problem of a square matrix</a:t>
                      </a:r>
                    </a:p>
                  </a:txBody>
                  <a:tcPr/>
                </a:tc>
                <a:extLst>
                  <a:ext uri="{0D108BD9-81ED-4DB2-BD59-A6C34878D82A}">
                    <a16:rowId xmlns:a16="http://schemas.microsoft.com/office/drawing/2014/main" val="1939897870"/>
                  </a:ext>
                </a:extLst>
              </a:tr>
              <a:tr h="308953">
                <a:tc>
                  <a:txBody>
                    <a:bodyPr/>
                    <a:lstStyle/>
                    <a:p>
                      <a:r>
                        <a:rPr lang="en-US" sz="1400" dirty="0" err="1">
                          <a:latin typeface="Times New Roman" panose="02020603050405020304" pitchFamily="18" charset="0"/>
                          <a:cs typeface="Times New Roman" panose="02020603050405020304" pitchFamily="18" charset="0"/>
                        </a:rPr>
                        <a:t>svd</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Singular Value Decomposition</a:t>
                      </a:r>
                    </a:p>
                  </a:txBody>
                  <a:tcPr/>
                </a:tc>
                <a:extLst>
                  <a:ext uri="{0D108BD9-81ED-4DB2-BD59-A6C34878D82A}">
                    <a16:rowId xmlns:a16="http://schemas.microsoft.com/office/drawing/2014/main" val="3312269562"/>
                  </a:ext>
                </a:extLst>
              </a:tr>
              <a:tr h="308953">
                <a:tc>
                  <a:txBody>
                    <a:bodyPr/>
                    <a:lstStyle/>
                    <a:p>
                      <a:r>
                        <a:rPr lang="en-US" sz="1400" dirty="0" err="1">
                          <a:latin typeface="Times New Roman" panose="02020603050405020304" pitchFamily="18" charset="0"/>
                          <a:cs typeface="Times New Roman" panose="02020603050405020304" pitchFamily="18" charset="0"/>
                        </a:rPr>
                        <a:t>orth</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Construct an orthonormal basis for the range of A using SVD</a:t>
                      </a:r>
                    </a:p>
                  </a:txBody>
                  <a:tcPr/>
                </a:tc>
                <a:extLst>
                  <a:ext uri="{0D108BD9-81ED-4DB2-BD59-A6C34878D82A}">
                    <a16:rowId xmlns:a16="http://schemas.microsoft.com/office/drawing/2014/main" val="235304670"/>
                  </a:ext>
                </a:extLst>
              </a:tr>
              <a:tr h="308953">
                <a:tc>
                  <a:txBody>
                    <a:bodyPr/>
                    <a:lstStyle/>
                    <a:p>
                      <a:r>
                        <a:rPr lang="en-US" sz="1400" dirty="0" err="1">
                          <a:latin typeface="Times New Roman" panose="02020603050405020304" pitchFamily="18" charset="0"/>
                          <a:cs typeface="Times New Roman" panose="02020603050405020304" pitchFamily="18" charset="0"/>
                        </a:rPr>
                        <a:t>qr</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Compute QR decomposition of a matrix</a:t>
                      </a:r>
                    </a:p>
                  </a:txBody>
                  <a:tcPr/>
                </a:tc>
                <a:extLst>
                  <a:ext uri="{0D108BD9-81ED-4DB2-BD59-A6C34878D82A}">
                    <a16:rowId xmlns:a16="http://schemas.microsoft.com/office/drawing/2014/main" val="3388354174"/>
                  </a:ext>
                </a:extLst>
              </a:tr>
              <a:tr h="308953">
                <a:tc>
                  <a:txBody>
                    <a:bodyPr/>
                    <a:lstStyle/>
                    <a:p>
                      <a:r>
                        <a:rPr lang="en-US" sz="1400" dirty="0" err="1">
                          <a:latin typeface="Times New Roman" panose="02020603050405020304" pitchFamily="18" charset="0"/>
                          <a:cs typeface="Times New Roman" panose="02020603050405020304" pitchFamily="18" charset="0"/>
                        </a:rPr>
                        <a:t>expm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Compute the matrix exponential using </a:t>
                      </a:r>
                      <a:r>
                        <a:rPr lang="en-US" sz="1400" dirty="0" err="1">
                          <a:latin typeface="Times New Roman" panose="02020603050405020304" pitchFamily="18" charset="0"/>
                          <a:cs typeface="Times New Roman" panose="02020603050405020304" pitchFamily="18" charset="0"/>
                        </a:rPr>
                        <a:t>Pade</a:t>
                      </a:r>
                      <a:r>
                        <a:rPr lang="en-US" sz="1400" dirty="0">
                          <a:latin typeface="Times New Roman" panose="02020603050405020304" pitchFamily="18" charset="0"/>
                          <a:cs typeface="Times New Roman" panose="02020603050405020304" pitchFamily="18" charset="0"/>
                        </a:rPr>
                        <a:t> approximation</a:t>
                      </a:r>
                    </a:p>
                  </a:txBody>
                  <a:tcPr/>
                </a:tc>
                <a:extLst>
                  <a:ext uri="{0D108BD9-81ED-4DB2-BD59-A6C34878D82A}">
                    <a16:rowId xmlns:a16="http://schemas.microsoft.com/office/drawing/2014/main" val="3006552944"/>
                  </a:ext>
                </a:extLst>
              </a:tr>
              <a:tr h="308953">
                <a:tc>
                  <a:txBody>
                    <a:bodyPr/>
                    <a:lstStyle/>
                    <a:p>
                      <a:r>
                        <a:rPr lang="en-US" sz="1400" dirty="0" err="1">
                          <a:latin typeface="Times New Roman" panose="02020603050405020304" pitchFamily="18" charset="0"/>
                          <a:cs typeface="Times New Roman" panose="02020603050405020304" pitchFamily="18" charset="0"/>
                        </a:rPr>
                        <a:t>logm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Compute matrix logarithm</a:t>
                      </a:r>
                    </a:p>
                  </a:txBody>
                  <a:tcPr/>
                </a:tc>
                <a:extLst>
                  <a:ext uri="{0D108BD9-81ED-4DB2-BD59-A6C34878D82A}">
                    <a16:rowId xmlns:a16="http://schemas.microsoft.com/office/drawing/2014/main" val="2960444927"/>
                  </a:ext>
                </a:extLst>
              </a:tr>
              <a:tr h="308953">
                <a:tc>
                  <a:txBody>
                    <a:bodyPr/>
                    <a:lstStyle/>
                    <a:p>
                      <a:r>
                        <a:rPr lang="en-US" sz="1400" dirty="0" err="1">
                          <a:latin typeface="Times New Roman" panose="02020603050405020304" pitchFamily="18" charset="0"/>
                          <a:cs typeface="Times New Roman" panose="02020603050405020304" pitchFamily="18" charset="0"/>
                        </a:rPr>
                        <a:t>sinm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Matrix sin/cos/tan</a:t>
                      </a:r>
                    </a:p>
                  </a:txBody>
                  <a:tcPr/>
                </a:tc>
                <a:extLst>
                  <a:ext uri="{0D108BD9-81ED-4DB2-BD59-A6C34878D82A}">
                    <a16:rowId xmlns:a16="http://schemas.microsoft.com/office/drawing/2014/main" val="340229916"/>
                  </a:ext>
                </a:extLst>
              </a:tr>
              <a:tr h="308953">
                <a:tc>
                  <a:txBody>
                    <a:bodyPr/>
                    <a:lstStyle/>
                    <a:p>
                      <a:r>
                        <a:rPr lang="en-US" sz="1400" dirty="0" err="1">
                          <a:latin typeface="Times New Roman" panose="02020603050405020304" pitchFamily="18" charset="0"/>
                          <a:cs typeface="Times New Roman" panose="02020603050405020304" pitchFamily="18" charset="0"/>
                        </a:rPr>
                        <a:t>cosm</a:t>
                      </a:r>
                      <a:endParaRPr lang="en-US" sz="1400" dirty="0">
                        <a:latin typeface="Times New Roman" panose="02020603050405020304" pitchFamily="18" charset="0"/>
                        <a:cs typeface="Times New Roman" panose="02020603050405020304" pitchFamily="18" charset="0"/>
                      </a:endParaRPr>
                    </a:p>
                  </a:txBody>
                  <a:tcPr/>
                </a:tc>
                <a:tc>
                  <a:txBody>
                    <a:bodyPr/>
                    <a:lstStyle/>
                    <a:p>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68602382"/>
                  </a:ext>
                </a:extLst>
              </a:tr>
              <a:tr h="308953">
                <a:tc>
                  <a:txBody>
                    <a:bodyPr/>
                    <a:lstStyle/>
                    <a:p>
                      <a:r>
                        <a:rPr lang="en-US" sz="1400" dirty="0">
                          <a:latin typeface="Times New Roman" panose="02020603050405020304" pitchFamily="18" charset="0"/>
                          <a:cs typeface="Times New Roman" panose="02020603050405020304" pitchFamily="18" charset="0"/>
                        </a:rPr>
                        <a:t>tan</a:t>
                      </a:r>
                    </a:p>
                  </a:txBody>
                  <a:tcPr/>
                </a:tc>
                <a:tc>
                  <a:txBody>
                    <a:bodyPr/>
                    <a:lstStyle/>
                    <a:p>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4303592"/>
                  </a:ext>
                </a:extLst>
              </a:tr>
              <a:tr h="308953">
                <a:tc>
                  <a:txBody>
                    <a:bodyPr/>
                    <a:lstStyle/>
                    <a:p>
                      <a:r>
                        <a:rPr lang="en-US" sz="1400" dirty="0" err="1">
                          <a:latin typeface="Times New Roman" panose="02020603050405020304" pitchFamily="18" charset="0"/>
                          <a:cs typeface="Times New Roman" panose="02020603050405020304" pitchFamily="18" charset="0"/>
                        </a:rPr>
                        <a:t>funm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Evaluate a matrix function specified by a callable</a:t>
                      </a:r>
                    </a:p>
                  </a:txBody>
                  <a:tcPr/>
                </a:tc>
                <a:extLst>
                  <a:ext uri="{0D108BD9-81ED-4DB2-BD59-A6C34878D82A}">
                    <a16:rowId xmlns:a16="http://schemas.microsoft.com/office/drawing/2014/main" val="2862843722"/>
                  </a:ext>
                </a:extLst>
              </a:tr>
            </a:tbl>
          </a:graphicData>
        </a:graphic>
      </p:graphicFrame>
      <p:pic>
        <p:nvPicPr>
          <p:cNvPr id="6" name="Picture 5">
            <a:extLst>
              <a:ext uri="{FF2B5EF4-FFF2-40B4-BE49-F238E27FC236}">
                <a16:creationId xmlns:a16="http://schemas.microsoft.com/office/drawing/2014/main" id="{66BA22F4-2D98-4F21-ABE4-152E14471F0E}"/>
              </a:ext>
            </a:extLst>
          </p:cNvPr>
          <p:cNvPicPr>
            <a:picLocks noChangeAspect="1"/>
          </p:cNvPicPr>
          <p:nvPr/>
        </p:nvPicPr>
        <p:blipFill>
          <a:blip r:embed="rId3"/>
          <a:stretch>
            <a:fillRect/>
          </a:stretch>
        </p:blipFill>
        <p:spPr>
          <a:xfrm>
            <a:off x="3722451" y="5724752"/>
            <a:ext cx="2925125" cy="234010"/>
          </a:xfrm>
          <a:prstGeom prst="rect">
            <a:avLst/>
          </a:prstGeom>
        </p:spPr>
      </p:pic>
      <p:sp>
        <p:nvSpPr>
          <p:cNvPr id="2" name="Date Placeholder 1">
            <a:extLst>
              <a:ext uri="{FF2B5EF4-FFF2-40B4-BE49-F238E27FC236}">
                <a16:creationId xmlns:a16="http://schemas.microsoft.com/office/drawing/2014/main" id="{2F8F3838-C69C-4E04-A236-E13AB08D0F7E}"/>
              </a:ext>
            </a:extLst>
          </p:cNvPr>
          <p:cNvSpPr>
            <a:spLocks noGrp="1"/>
          </p:cNvSpPr>
          <p:nvPr>
            <p:ph type="dt" sz="half" idx="10"/>
          </p:nvPr>
        </p:nvSpPr>
        <p:spPr/>
        <p:txBody>
          <a:bodyPr/>
          <a:lstStyle/>
          <a:p>
            <a:fld id="{7076BDD1-0385-4C93-96A0-668D51162ED5}"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34D17FB0-5BF2-42CE-8F4C-BFE02F4A5110}"/>
              </a:ext>
            </a:extLst>
          </p:cNvPr>
          <p:cNvSpPr>
            <a:spLocks noGrp="1"/>
          </p:cNvSpPr>
          <p:nvPr>
            <p:ph type="sldNum" sz="quarter" idx="12"/>
          </p:nvPr>
        </p:nvSpPr>
        <p:spPr/>
        <p:txBody>
          <a:bodyPr/>
          <a:lstStyle/>
          <a:p>
            <a:fld id="{927C6A85-7839-40E9-A892-80407485B116}" type="slidenum">
              <a:rPr lang="zh-CN" altLang="en-US" smtClean="0"/>
              <a:t>52</a:t>
            </a:fld>
            <a:endParaRPr lang="zh-CN" altLang="en-US"/>
          </a:p>
        </p:txBody>
      </p:sp>
      <p:pic>
        <p:nvPicPr>
          <p:cNvPr id="17" name="Picture 16">
            <a:extLst>
              <a:ext uri="{FF2B5EF4-FFF2-40B4-BE49-F238E27FC236}">
                <a16:creationId xmlns:a16="http://schemas.microsoft.com/office/drawing/2014/main" id="{BCABB59A-C114-4693-92BF-1C2B9489CB71}"/>
              </a:ext>
            </a:extLst>
          </p:cNvPr>
          <p:cNvPicPr>
            <a:picLocks noChangeAspect="1"/>
          </p:cNvPicPr>
          <p:nvPr/>
        </p:nvPicPr>
        <p:blipFill>
          <a:blip r:embed="rId4"/>
          <a:stretch>
            <a:fillRect/>
          </a:stretch>
        </p:blipFill>
        <p:spPr>
          <a:xfrm>
            <a:off x="-1" y="0"/>
            <a:ext cx="1168401" cy="1027713"/>
          </a:xfrm>
          <a:prstGeom prst="rect">
            <a:avLst/>
          </a:prstGeom>
        </p:spPr>
      </p:pic>
      <p:pic>
        <p:nvPicPr>
          <p:cNvPr id="18" name="Picture 17">
            <a:extLst>
              <a:ext uri="{FF2B5EF4-FFF2-40B4-BE49-F238E27FC236}">
                <a16:creationId xmlns:a16="http://schemas.microsoft.com/office/drawing/2014/main" id="{2B8483DC-992E-406D-A3C0-D906167F83EE}"/>
              </a:ext>
            </a:extLst>
          </p:cNvPr>
          <p:cNvPicPr>
            <a:picLocks noChangeAspect="1"/>
          </p:cNvPicPr>
          <p:nvPr/>
        </p:nvPicPr>
        <p:blipFill>
          <a:blip r:embed="rId5"/>
          <a:stretch>
            <a:fillRect/>
          </a:stretch>
        </p:blipFill>
        <p:spPr>
          <a:xfrm>
            <a:off x="10345962" y="0"/>
            <a:ext cx="1846038" cy="1027713"/>
          </a:xfrm>
          <a:prstGeom prst="rect">
            <a:avLst/>
          </a:prstGeom>
        </p:spPr>
      </p:pic>
      <p:sp>
        <p:nvSpPr>
          <p:cNvPr id="19" name="Title 1">
            <a:extLst>
              <a:ext uri="{FF2B5EF4-FFF2-40B4-BE49-F238E27FC236}">
                <a16:creationId xmlns:a16="http://schemas.microsoft.com/office/drawing/2014/main" id="{D580A168-9A5B-4D3A-ABEC-36A28178A976}"/>
              </a:ext>
            </a:extLst>
          </p:cNvPr>
          <p:cNvSpPr txBox="1">
            <a:spLocks/>
          </p:cNvSpPr>
          <p:nvPr/>
        </p:nvSpPr>
        <p:spPr>
          <a:xfrm>
            <a:off x="2410903" y="561509"/>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Linalg</a:t>
            </a:r>
            <a:r>
              <a:rPr lang="en-US" sz="4000" dirty="0">
                <a:solidFill>
                  <a:srgbClr val="059033"/>
                </a:solidFill>
                <a:latin typeface="Times New Roman" charset="0"/>
                <a:ea typeface="ＭＳ Ｐゴシック" charset="0"/>
              </a:rPr>
              <a:t> (Linear algebra)</a:t>
            </a:r>
          </a:p>
          <a:p>
            <a:pPr algn="ctr"/>
            <a:endParaRPr lang="en-US" sz="4000" dirty="0">
              <a:solidFill>
                <a:srgbClr val="059033"/>
              </a:solidFill>
              <a:latin typeface="Times New Roman" charset="0"/>
              <a:ea typeface="ＭＳ Ｐゴシック" charset="0"/>
            </a:endParaRP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11045749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7" name="Picture 6">
            <a:extLst>
              <a:ext uri="{FF2B5EF4-FFF2-40B4-BE49-F238E27FC236}">
                <a16:creationId xmlns:a16="http://schemas.microsoft.com/office/drawing/2014/main" id="{722444C5-840F-4796-9926-465F75EF9337}"/>
              </a:ext>
            </a:extLst>
          </p:cNvPr>
          <p:cNvPicPr>
            <a:picLocks noChangeAspect="1"/>
          </p:cNvPicPr>
          <p:nvPr/>
        </p:nvPicPr>
        <p:blipFill>
          <a:blip r:embed="rId3"/>
          <a:stretch>
            <a:fillRect/>
          </a:stretch>
        </p:blipFill>
        <p:spPr>
          <a:xfrm>
            <a:off x="2796702" y="1110061"/>
            <a:ext cx="6509426" cy="5590367"/>
          </a:xfrm>
          <a:prstGeom prst="rect">
            <a:avLst/>
          </a:prstGeom>
        </p:spPr>
      </p:pic>
      <p:sp>
        <p:nvSpPr>
          <p:cNvPr id="2" name="Date Placeholder 1">
            <a:extLst>
              <a:ext uri="{FF2B5EF4-FFF2-40B4-BE49-F238E27FC236}">
                <a16:creationId xmlns:a16="http://schemas.microsoft.com/office/drawing/2014/main" id="{355F1143-E851-43A0-848C-BEDA40136977}"/>
              </a:ext>
            </a:extLst>
          </p:cNvPr>
          <p:cNvSpPr>
            <a:spLocks noGrp="1"/>
          </p:cNvSpPr>
          <p:nvPr>
            <p:ph type="dt" sz="half" idx="10"/>
          </p:nvPr>
        </p:nvSpPr>
        <p:spPr/>
        <p:txBody>
          <a:bodyPr/>
          <a:lstStyle/>
          <a:p>
            <a:fld id="{8B11186E-5A14-4F04-AF56-B731D3605E69}"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6304559C-43A6-4558-A49B-DB72FE1351EC}"/>
              </a:ext>
            </a:extLst>
          </p:cNvPr>
          <p:cNvSpPr>
            <a:spLocks noGrp="1"/>
          </p:cNvSpPr>
          <p:nvPr>
            <p:ph type="sldNum" sz="quarter" idx="12"/>
          </p:nvPr>
        </p:nvSpPr>
        <p:spPr/>
        <p:txBody>
          <a:bodyPr/>
          <a:lstStyle/>
          <a:p>
            <a:fld id="{927C6A85-7839-40E9-A892-80407485B116}" type="slidenum">
              <a:rPr lang="zh-CN" altLang="en-US" smtClean="0"/>
              <a:t>53</a:t>
            </a:fld>
            <a:endParaRPr lang="zh-CN" altLang="en-US"/>
          </a:p>
        </p:txBody>
      </p:sp>
      <p:pic>
        <p:nvPicPr>
          <p:cNvPr id="15" name="Picture 14">
            <a:extLst>
              <a:ext uri="{FF2B5EF4-FFF2-40B4-BE49-F238E27FC236}">
                <a16:creationId xmlns:a16="http://schemas.microsoft.com/office/drawing/2014/main" id="{819310DB-F0D4-4AD0-BB2B-9C6B6A6ED837}"/>
              </a:ext>
            </a:extLst>
          </p:cNvPr>
          <p:cNvPicPr>
            <a:picLocks noChangeAspect="1"/>
          </p:cNvPicPr>
          <p:nvPr/>
        </p:nvPicPr>
        <p:blipFill>
          <a:blip r:embed="rId4"/>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79F3B8DA-4528-488E-8EEC-49DB89AD0D59}"/>
              </a:ext>
            </a:extLst>
          </p:cNvPr>
          <p:cNvPicPr>
            <a:picLocks noChangeAspect="1"/>
          </p:cNvPicPr>
          <p:nvPr/>
        </p:nvPicPr>
        <p:blipFill>
          <a:blip r:embed="rId5"/>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FE95CB6C-C471-4B23-B3AC-50C31CE4FC85}"/>
              </a:ext>
            </a:extLst>
          </p:cNvPr>
          <p:cNvSpPr txBox="1">
            <a:spLocks/>
          </p:cNvSpPr>
          <p:nvPr/>
        </p:nvSpPr>
        <p:spPr>
          <a:xfrm>
            <a:off x="2571843" y="408475"/>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Linalg</a:t>
            </a:r>
            <a:r>
              <a:rPr lang="en-US" sz="4000" dirty="0">
                <a:solidFill>
                  <a:srgbClr val="059033"/>
                </a:solidFill>
                <a:latin typeface="Times New Roman" charset="0"/>
                <a:ea typeface="ＭＳ Ｐゴシック" charset="0"/>
              </a:rPr>
              <a:t> (some examples)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90416746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 name="Picture 1">
            <a:extLst>
              <a:ext uri="{FF2B5EF4-FFF2-40B4-BE49-F238E27FC236}">
                <a16:creationId xmlns:a16="http://schemas.microsoft.com/office/drawing/2014/main" id="{4821B47D-E967-4C91-BA74-5DD851C1521A}"/>
              </a:ext>
            </a:extLst>
          </p:cNvPr>
          <p:cNvPicPr>
            <a:picLocks noChangeAspect="1"/>
          </p:cNvPicPr>
          <p:nvPr/>
        </p:nvPicPr>
        <p:blipFill>
          <a:blip r:embed="rId3"/>
          <a:stretch>
            <a:fillRect/>
          </a:stretch>
        </p:blipFill>
        <p:spPr>
          <a:xfrm>
            <a:off x="2095032" y="1519198"/>
            <a:ext cx="7775502" cy="4160705"/>
          </a:xfrm>
          <a:prstGeom prst="rect">
            <a:avLst/>
          </a:prstGeom>
        </p:spPr>
      </p:pic>
      <p:sp>
        <p:nvSpPr>
          <p:cNvPr id="3" name="Date Placeholder 2">
            <a:extLst>
              <a:ext uri="{FF2B5EF4-FFF2-40B4-BE49-F238E27FC236}">
                <a16:creationId xmlns:a16="http://schemas.microsoft.com/office/drawing/2014/main" id="{E4145E6E-FEE6-47A1-86DF-5A0F7C74C2DC}"/>
              </a:ext>
            </a:extLst>
          </p:cNvPr>
          <p:cNvSpPr>
            <a:spLocks noGrp="1"/>
          </p:cNvSpPr>
          <p:nvPr>
            <p:ph type="dt" sz="half" idx="10"/>
          </p:nvPr>
        </p:nvSpPr>
        <p:spPr/>
        <p:txBody>
          <a:bodyPr/>
          <a:lstStyle/>
          <a:p>
            <a:fld id="{B210FA91-DBE0-477E-99DA-A20EC773DD0C}"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A1FB31B9-44BA-4044-BC79-4F7AD4DF4731}"/>
              </a:ext>
            </a:extLst>
          </p:cNvPr>
          <p:cNvSpPr>
            <a:spLocks noGrp="1"/>
          </p:cNvSpPr>
          <p:nvPr>
            <p:ph type="sldNum" sz="quarter" idx="12"/>
          </p:nvPr>
        </p:nvSpPr>
        <p:spPr/>
        <p:txBody>
          <a:bodyPr/>
          <a:lstStyle/>
          <a:p>
            <a:fld id="{927C6A85-7839-40E9-A892-80407485B116}" type="slidenum">
              <a:rPr lang="zh-CN" altLang="en-US" smtClean="0"/>
              <a:t>54</a:t>
            </a:fld>
            <a:endParaRPr lang="zh-CN" altLang="en-US"/>
          </a:p>
        </p:txBody>
      </p:sp>
      <p:pic>
        <p:nvPicPr>
          <p:cNvPr id="14" name="Picture 13">
            <a:extLst>
              <a:ext uri="{FF2B5EF4-FFF2-40B4-BE49-F238E27FC236}">
                <a16:creationId xmlns:a16="http://schemas.microsoft.com/office/drawing/2014/main" id="{6240A208-3F8C-453B-AE66-E9746CABC3F4}"/>
              </a:ext>
            </a:extLst>
          </p:cNvPr>
          <p:cNvPicPr>
            <a:picLocks noChangeAspect="1"/>
          </p:cNvPicPr>
          <p:nvPr/>
        </p:nvPicPr>
        <p:blipFill>
          <a:blip r:embed="rId4"/>
          <a:stretch>
            <a:fillRect/>
          </a:stretch>
        </p:blipFill>
        <p:spPr>
          <a:xfrm>
            <a:off x="-1" y="0"/>
            <a:ext cx="1168401" cy="1027713"/>
          </a:xfrm>
          <a:prstGeom prst="rect">
            <a:avLst/>
          </a:prstGeom>
        </p:spPr>
      </p:pic>
      <p:pic>
        <p:nvPicPr>
          <p:cNvPr id="15" name="Picture 14">
            <a:extLst>
              <a:ext uri="{FF2B5EF4-FFF2-40B4-BE49-F238E27FC236}">
                <a16:creationId xmlns:a16="http://schemas.microsoft.com/office/drawing/2014/main" id="{03AA42B2-12E8-49CA-B09F-5961ACCCC961}"/>
              </a:ext>
            </a:extLst>
          </p:cNvPr>
          <p:cNvPicPr>
            <a:picLocks noChangeAspect="1"/>
          </p:cNvPicPr>
          <p:nvPr/>
        </p:nvPicPr>
        <p:blipFill>
          <a:blip r:embed="rId5"/>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D68A3915-5FBE-46A3-AA4B-DCE92CD7B3D3}"/>
              </a:ext>
            </a:extLst>
          </p:cNvPr>
          <p:cNvSpPr txBox="1">
            <a:spLocks/>
          </p:cNvSpPr>
          <p:nvPr/>
        </p:nvSpPr>
        <p:spPr>
          <a:xfrm>
            <a:off x="2764731" y="466576"/>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Signal generation </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409542451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4" name="Picture 3">
            <a:extLst>
              <a:ext uri="{FF2B5EF4-FFF2-40B4-BE49-F238E27FC236}">
                <a16:creationId xmlns:a16="http://schemas.microsoft.com/office/drawing/2014/main" id="{A4FCB792-2917-45D0-9F6B-D18A0CDA26D3}"/>
              </a:ext>
            </a:extLst>
          </p:cNvPr>
          <p:cNvPicPr>
            <a:picLocks noChangeAspect="1"/>
          </p:cNvPicPr>
          <p:nvPr/>
        </p:nvPicPr>
        <p:blipFill>
          <a:blip r:embed="rId3"/>
          <a:stretch>
            <a:fillRect/>
          </a:stretch>
        </p:blipFill>
        <p:spPr>
          <a:xfrm>
            <a:off x="2829980" y="2320448"/>
            <a:ext cx="6883222" cy="4194413"/>
          </a:xfrm>
          <a:prstGeom prst="rect">
            <a:avLst/>
          </a:prstGeom>
        </p:spPr>
      </p:pic>
      <p:sp>
        <p:nvSpPr>
          <p:cNvPr id="15" name="TextBox 14">
            <a:extLst>
              <a:ext uri="{FF2B5EF4-FFF2-40B4-BE49-F238E27FC236}">
                <a16:creationId xmlns:a16="http://schemas.microsoft.com/office/drawing/2014/main" id="{AA61EF0D-8861-49AC-9448-01D710C26F48}"/>
              </a:ext>
            </a:extLst>
          </p:cNvPr>
          <p:cNvSpPr txBox="1"/>
          <p:nvPr/>
        </p:nvSpPr>
        <p:spPr>
          <a:xfrm>
            <a:off x="1733228" y="1190504"/>
            <a:ext cx="9449151"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Optimization is the problem of finding a numerical solution to a minimization or equality. The </a:t>
            </a:r>
            <a:r>
              <a:rPr lang="en-US" dirty="0" err="1">
                <a:solidFill>
                  <a:srgbClr val="FF0000"/>
                </a:solidFill>
                <a:latin typeface="Times New Roman" panose="02020603050405020304" pitchFamily="18" charset="0"/>
                <a:cs typeface="Times New Roman" panose="02020603050405020304" pitchFamily="18" charset="0"/>
              </a:rPr>
              <a:t>scipy.optimize</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module provides useful algorithms for: (1) Function minimization (scalar or multi-dimensional); (2) Curve fitting; (3) Root finding</a:t>
            </a:r>
          </a:p>
        </p:txBody>
      </p:sp>
      <p:sp>
        <p:nvSpPr>
          <p:cNvPr id="2" name="Date Placeholder 1">
            <a:extLst>
              <a:ext uri="{FF2B5EF4-FFF2-40B4-BE49-F238E27FC236}">
                <a16:creationId xmlns:a16="http://schemas.microsoft.com/office/drawing/2014/main" id="{B5D667D1-CE34-42D9-BCDE-3721647F16A1}"/>
              </a:ext>
            </a:extLst>
          </p:cNvPr>
          <p:cNvSpPr>
            <a:spLocks noGrp="1"/>
          </p:cNvSpPr>
          <p:nvPr>
            <p:ph type="dt" sz="half" idx="10"/>
          </p:nvPr>
        </p:nvSpPr>
        <p:spPr/>
        <p:txBody>
          <a:bodyPr/>
          <a:lstStyle/>
          <a:p>
            <a:fld id="{0E4CEEC6-CA6F-4EDB-A223-C35A79E10BCF}"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E23A3555-4BA4-47FE-8C85-02813354D2E8}"/>
              </a:ext>
            </a:extLst>
          </p:cNvPr>
          <p:cNvSpPr>
            <a:spLocks noGrp="1"/>
          </p:cNvSpPr>
          <p:nvPr>
            <p:ph type="sldNum" sz="quarter" idx="12"/>
          </p:nvPr>
        </p:nvSpPr>
        <p:spPr/>
        <p:txBody>
          <a:bodyPr/>
          <a:lstStyle/>
          <a:p>
            <a:fld id="{927C6A85-7839-40E9-A892-80407485B116}" type="slidenum">
              <a:rPr lang="zh-CN" altLang="en-US" smtClean="0"/>
              <a:t>55</a:t>
            </a:fld>
            <a:endParaRPr lang="zh-CN" altLang="en-US"/>
          </a:p>
        </p:txBody>
      </p:sp>
      <p:pic>
        <p:nvPicPr>
          <p:cNvPr id="16" name="Picture 15">
            <a:extLst>
              <a:ext uri="{FF2B5EF4-FFF2-40B4-BE49-F238E27FC236}">
                <a16:creationId xmlns:a16="http://schemas.microsoft.com/office/drawing/2014/main" id="{D8D55E5E-7E0E-47AC-BE22-811EDA99E8D2}"/>
              </a:ext>
            </a:extLst>
          </p:cNvPr>
          <p:cNvPicPr>
            <a:picLocks noChangeAspect="1"/>
          </p:cNvPicPr>
          <p:nvPr/>
        </p:nvPicPr>
        <p:blipFill>
          <a:blip r:embed="rId4"/>
          <a:stretch>
            <a:fillRect/>
          </a:stretch>
        </p:blipFill>
        <p:spPr>
          <a:xfrm>
            <a:off x="-1" y="0"/>
            <a:ext cx="1168401" cy="1027713"/>
          </a:xfrm>
          <a:prstGeom prst="rect">
            <a:avLst/>
          </a:prstGeom>
        </p:spPr>
      </p:pic>
      <p:pic>
        <p:nvPicPr>
          <p:cNvPr id="17" name="Picture 16">
            <a:extLst>
              <a:ext uri="{FF2B5EF4-FFF2-40B4-BE49-F238E27FC236}">
                <a16:creationId xmlns:a16="http://schemas.microsoft.com/office/drawing/2014/main" id="{1FD22234-7018-41D8-ACDB-10261F661C4B}"/>
              </a:ext>
            </a:extLst>
          </p:cNvPr>
          <p:cNvPicPr>
            <a:picLocks noChangeAspect="1"/>
          </p:cNvPicPr>
          <p:nvPr/>
        </p:nvPicPr>
        <p:blipFill>
          <a:blip r:embed="rId5"/>
          <a:stretch>
            <a:fillRect/>
          </a:stretch>
        </p:blipFill>
        <p:spPr>
          <a:xfrm>
            <a:off x="10345962" y="0"/>
            <a:ext cx="1846038" cy="1027713"/>
          </a:xfrm>
          <a:prstGeom prst="rect">
            <a:avLst/>
          </a:prstGeom>
        </p:spPr>
      </p:pic>
      <p:sp>
        <p:nvSpPr>
          <p:cNvPr id="18" name="Title 1">
            <a:extLst>
              <a:ext uri="{FF2B5EF4-FFF2-40B4-BE49-F238E27FC236}">
                <a16:creationId xmlns:a16="http://schemas.microsoft.com/office/drawing/2014/main" id="{5A81292C-8CF5-4312-8079-94F6BAC99220}"/>
              </a:ext>
            </a:extLst>
          </p:cNvPr>
          <p:cNvSpPr txBox="1">
            <a:spLocks/>
          </p:cNvSpPr>
          <p:nvPr/>
        </p:nvSpPr>
        <p:spPr>
          <a:xfrm>
            <a:off x="2544237" y="419687"/>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Optimization</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200904281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4174943" y="1726545"/>
            <a:ext cx="937422" cy="920118"/>
            <a:chOff x="4710113" y="4732338"/>
            <a:chExt cx="1462088" cy="1435100"/>
          </a:xfrm>
          <a:solidFill>
            <a:schemeClr val="bg1"/>
          </a:solidFill>
        </p:grpSpPr>
        <p:sp>
          <p:nvSpPr>
            <p:cNvPr id="30" name="Freeform 57"/>
            <p:cNvSpPr>
              <a:spLocks/>
            </p:cNvSpPr>
            <p:nvPr/>
          </p:nvSpPr>
          <p:spPr bwMode="auto">
            <a:xfrm>
              <a:off x="4710113" y="4732338"/>
              <a:ext cx="1431925"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noEditPoints="1"/>
            </p:cNvSpPr>
            <p:nvPr/>
          </p:nvSpPr>
          <p:spPr bwMode="auto">
            <a:xfrm>
              <a:off x="5106988" y="5149850"/>
              <a:ext cx="1065213"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TextBox 14">
            <a:extLst>
              <a:ext uri="{FF2B5EF4-FFF2-40B4-BE49-F238E27FC236}">
                <a16:creationId xmlns:a16="http://schemas.microsoft.com/office/drawing/2014/main" id="{AA61EF0D-8861-49AC-9448-01D710C26F48}"/>
              </a:ext>
            </a:extLst>
          </p:cNvPr>
          <p:cNvSpPr txBox="1"/>
          <p:nvPr/>
        </p:nvSpPr>
        <p:spPr>
          <a:xfrm>
            <a:off x="7894282" y="1992357"/>
            <a:ext cx="4289612" cy="3693319"/>
          </a:xfrm>
          <a:prstGeom prst="rect">
            <a:avLst/>
          </a:prstGeom>
          <a:noFill/>
        </p:spPr>
        <p:txBody>
          <a:bodyPr wrap="square" rtlCol="0">
            <a:spAutoFit/>
          </a:bodyPr>
          <a:lstStyle/>
          <a:p>
            <a:r>
              <a:rPr lang="el-GR" dirty="0">
                <a:solidFill>
                  <a:srgbClr val="FF0000"/>
                </a:solidFill>
                <a:latin typeface="Times New Roman" panose="02020603050405020304" pitchFamily="18" charset="0"/>
                <a:cs typeface="Times New Roman" panose="02020603050405020304" pitchFamily="18" charset="0"/>
              </a:rPr>
              <a:t>χ2-</a:t>
            </a:r>
            <a:r>
              <a:rPr lang="en-US" dirty="0">
                <a:solidFill>
                  <a:srgbClr val="FF0000"/>
                </a:solidFill>
                <a:latin typeface="Times New Roman" panose="02020603050405020304" pitchFamily="18" charset="0"/>
                <a:cs typeface="Times New Roman" panose="02020603050405020304" pitchFamily="18" charset="0"/>
              </a:rPr>
              <a:t>test: </a:t>
            </a:r>
            <a:r>
              <a:rPr lang="en-US" dirty="0">
                <a:latin typeface="Times New Roman" panose="02020603050405020304" pitchFamily="18" charset="0"/>
                <a:cs typeface="Times New Roman" panose="02020603050405020304" pitchFamily="18" charset="0"/>
              </a:rPr>
              <a:t>chi2_contingency() computes the chi-square statistic and p-value for the hypothesis test of independence of the observed frequencies in the contingency table observed.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t-test: </a:t>
            </a:r>
            <a:r>
              <a:rPr lang="en-US" dirty="0" err="1">
                <a:latin typeface="Times New Roman" panose="02020603050405020304" pitchFamily="18" charset="0"/>
                <a:cs typeface="Times New Roman" panose="02020603050405020304" pitchFamily="18" charset="0"/>
              </a:rPr>
              <a:t>ttest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ind</a:t>
            </a:r>
            <a:r>
              <a:rPr lang="en-US" dirty="0">
                <a:latin typeface="Times New Roman" panose="02020603050405020304" pitchFamily="18" charset="0"/>
                <a:cs typeface="Times New Roman" panose="02020603050405020304" pitchFamily="18" charset="0"/>
              </a:rPr>
              <a:t>() calculates the T-test for the means of TWO INDEPENDENT</a:t>
            </a:r>
          </a:p>
          <a:p>
            <a:r>
              <a:rPr lang="en-US" dirty="0">
                <a:latin typeface="Times New Roman" panose="02020603050405020304" pitchFamily="18" charset="0"/>
                <a:cs typeface="Times New Roman" panose="02020603050405020304" pitchFamily="18" charset="0"/>
              </a:rPr>
              <a:t>samples of scores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Some other tests</a:t>
            </a:r>
          </a:p>
        </p:txBody>
      </p:sp>
      <p:pic>
        <p:nvPicPr>
          <p:cNvPr id="5" name="Picture 4">
            <a:extLst>
              <a:ext uri="{FF2B5EF4-FFF2-40B4-BE49-F238E27FC236}">
                <a16:creationId xmlns:a16="http://schemas.microsoft.com/office/drawing/2014/main" id="{B0C05053-004F-463C-9919-9620A0038814}"/>
              </a:ext>
            </a:extLst>
          </p:cNvPr>
          <p:cNvPicPr>
            <a:picLocks noChangeAspect="1"/>
          </p:cNvPicPr>
          <p:nvPr/>
        </p:nvPicPr>
        <p:blipFill>
          <a:blip r:embed="rId3"/>
          <a:stretch>
            <a:fillRect/>
          </a:stretch>
        </p:blipFill>
        <p:spPr>
          <a:xfrm>
            <a:off x="584199" y="1179120"/>
            <a:ext cx="6978211" cy="5319794"/>
          </a:xfrm>
          <a:prstGeom prst="rect">
            <a:avLst/>
          </a:prstGeom>
        </p:spPr>
      </p:pic>
      <p:sp>
        <p:nvSpPr>
          <p:cNvPr id="2" name="Date Placeholder 1">
            <a:extLst>
              <a:ext uri="{FF2B5EF4-FFF2-40B4-BE49-F238E27FC236}">
                <a16:creationId xmlns:a16="http://schemas.microsoft.com/office/drawing/2014/main" id="{F4D8FA78-5A5E-45BF-A465-CC5AF5440003}"/>
              </a:ext>
            </a:extLst>
          </p:cNvPr>
          <p:cNvSpPr>
            <a:spLocks noGrp="1"/>
          </p:cNvSpPr>
          <p:nvPr>
            <p:ph type="dt" sz="half" idx="10"/>
          </p:nvPr>
        </p:nvSpPr>
        <p:spPr/>
        <p:txBody>
          <a:bodyPr/>
          <a:lstStyle/>
          <a:p>
            <a:fld id="{E2F86040-D936-446E-8C96-950F6726477D}" type="datetime1">
              <a:rPr lang="en-US" altLang="zh-CN" smtClean="0"/>
              <a:t>8/16/24</a:t>
            </a:fld>
            <a:endParaRPr lang="zh-CN" altLang="en-US"/>
          </a:p>
        </p:txBody>
      </p:sp>
      <p:sp>
        <p:nvSpPr>
          <p:cNvPr id="3" name="Slide Number Placeholder 2">
            <a:extLst>
              <a:ext uri="{FF2B5EF4-FFF2-40B4-BE49-F238E27FC236}">
                <a16:creationId xmlns:a16="http://schemas.microsoft.com/office/drawing/2014/main" id="{E7DB333D-C079-450A-8003-F1C65D91424D}"/>
              </a:ext>
            </a:extLst>
          </p:cNvPr>
          <p:cNvSpPr>
            <a:spLocks noGrp="1"/>
          </p:cNvSpPr>
          <p:nvPr>
            <p:ph type="sldNum" sz="quarter" idx="12"/>
          </p:nvPr>
        </p:nvSpPr>
        <p:spPr/>
        <p:txBody>
          <a:bodyPr/>
          <a:lstStyle/>
          <a:p>
            <a:fld id="{927C6A85-7839-40E9-A892-80407485B116}" type="slidenum">
              <a:rPr lang="zh-CN" altLang="en-US" smtClean="0"/>
              <a:t>56</a:t>
            </a:fld>
            <a:endParaRPr lang="zh-CN" altLang="en-US"/>
          </a:p>
        </p:txBody>
      </p:sp>
      <p:pic>
        <p:nvPicPr>
          <p:cNvPr id="16" name="Picture 15">
            <a:extLst>
              <a:ext uri="{FF2B5EF4-FFF2-40B4-BE49-F238E27FC236}">
                <a16:creationId xmlns:a16="http://schemas.microsoft.com/office/drawing/2014/main" id="{E40359AD-5D3E-44D6-A44E-80B3E799CA1B}"/>
              </a:ext>
            </a:extLst>
          </p:cNvPr>
          <p:cNvPicPr>
            <a:picLocks noChangeAspect="1"/>
          </p:cNvPicPr>
          <p:nvPr/>
        </p:nvPicPr>
        <p:blipFill>
          <a:blip r:embed="rId4"/>
          <a:stretch>
            <a:fillRect/>
          </a:stretch>
        </p:blipFill>
        <p:spPr>
          <a:xfrm>
            <a:off x="-1" y="0"/>
            <a:ext cx="1168401" cy="1027713"/>
          </a:xfrm>
          <a:prstGeom prst="rect">
            <a:avLst/>
          </a:prstGeom>
        </p:spPr>
      </p:pic>
      <p:pic>
        <p:nvPicPr>
          <p:cNvPr id="17" name="Picture 16">
            <a:extLst>
              <a:ext uri="{FF2B5EF4-FFF2-40B4-BE49-F238E27FC236}">
                <a16:creationId xmlns:a16="http://schemas.microsoft.com/office/drawing/2014/main" id="{CBBEC3AC-E99A-4BC9-BA0F-82567D01F337}"/>
              </a:ext>
            </a:extLst>
          </p:cNvPr>
          <p:cNvPicPr>
            <a:picLocks noChangeAspect="1"/>
          </p:cNvPicPr>
          <p:nvPr/>
        </p:nvPicPr>
        <p:blipFill>
          <a:blip r:embed="rId5"/>
          <a:stretch>
            <a:fillRect/>
          </a:stretch>
        </p:blipFill>
        <p:spPr>
          <a:xfrm>
            <a:off x="10345962" y="0"/>
            <a:ext cx="1846038" cy="1027713"/>
          </a:xfrm>
          <a:prstGeom prst="rect">
            <a:avLst/>
          </a:prstGeom>
        </p:spPr>
      </p:pic>
      <p:sp>
        <p:nvSpPr>
          <p:cNvPr id="18" name="Title 1">
            <a:extLst>
              <a:ext uri="{FF2B5EF4-FFF2-40B4-BE49-F238E27FC236}">
                <a16:creationId xmlns:a16="http://schemas.microsoft.com/office/drawing/2014/main" id="{1B2F4C15-755F-473F-B021-D23B7A7B2922}"/>
              </a:ext>
            </a:extLst>
          </p:cNvPr>
          <p:cNvSpPr txBox="1">
            <a:spLocks/>
          </p:cNvSpPr>
          <p:nvPr/>
        </p:nvSpPr>
        <p:spPr>
          <a:xfrm>
            <a:off x="2472157" y="169539"/>
            <a:ext cx="6140544" cy="56420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Statistics</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169749033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73574-EE4F-4D84-9EE0-28AABDB70D70}"/>
              </a:ext>
            </a:extLst>
          </p:cNvPr>
          <p:cNvPicPr>
            <a:picLocks noChangeAspect="1"/>
          </p:cNvPicPr>
          <p:nvPr/>
        </p:nvPicPr>
        <p:blipFill>
          <a:blip r:embed="rId2"/>
          <a:stretch>
            <a:fillRect/>
          </a:stretch>
        </p:blipFill>
        <p:spPr>
          <a:xfrm>
            <a:off x="1335932" y="1572224"/>
            <a:ext cx="7424601" cy="4239616"/>
          </a:xfrm>
          <a:prstGeom prst="rect">
            <a:avLst/>
          </a:prstGeom>
        </p:spPr>
      </p:pic>
      <p:sp>
        <p:nvSpPr>
          <p:cNvPr id="10" name="TextBox 9">
            <a:extLst>
              <a:ext uri="{FF2B5EF4-FFF2-40B4-BE49-F238E27FC236}">
                <a16:creationId xmlns:a16="http://schemas.microsoft.com/office/drawing/2014/main" id="{29BA387C-98A9-4301-A087-3E58139B34D0}"/>
              </a:ext>
            </a:extLst>
          </p:cNvPr>
          <p:cNvSpPr txBox="1"/>
          <p:nvPr/>
        </p:nvSpPr>
        <p:spPr>
          <a:xfrm>
            <a:off x="9263348" y="2651141"/>
            <a:ext cx="2574235"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Since python ranges start with 0, the default x vector has the same length as y but starts with 0. Hence the x data are [0,1,2,3]</a:t>
            </a:r>
          </a:p>
        </p:txBody>
      </p:sp>
      <p:sp>
        <p:nvSpPr>
          <p:cNvPr id="2" name="Date Placeholder 1">
            <a:extLst>
              <a:ext uri="{FF2B5EF4-FFF2-40B4-BE49-F238E27FC236}">
                <a16:creationId xmlns:a16="http://schemas.microsoft.com/office/drawing/2014/main" id="{A4E2F6B7-8C97-4829-99FD-FAA340F772B3}"/>
              </a:ext>
            </a:extLst>
          </p:cNvPr>
          <p:cNvSpPr>
            <a:spLocks noGrp="1"/>
          </p:cNvSpPr>
          <p:nvPr>
            <p:ph type="dt" sz="half" idx="10"/>
          </p:nvPr>
        </p:nvSpPr>
        <p:spPr/>
        <p:txBody>
          <a:bodyPr/>
          <a:lstStyle/>
          <a:p>
            <a:fld id="{382F686E-2911-44B9-BABD-8E6708AB4CF9}" type="datetime1">
              <a:rPr lang="en-US" altLang="zh-CN" smtClean="0"/>
              <a:t>8/16/24</a:t>
            </a:fld>
            <a:endParaRPr lang="zh-CN" altLang="en-US"/>
          </a:p>
        </p:txBody>
      </p:sp>
      <p:sp>
        <p:nvSpPr>
          <p:cNvPr id="8" name="Slide Number Placeholder 7">
            <a:extLst>
              <a:ext uri="{FF2B5EF4-FFF2-40B4-BE49-F238E27FC236}">
                <a16:creationId xmlns:a16="http://schemas.microsoft.com/office/drawing/2014/main" id="{55F3F2A4-1D75-4E09-B274-2B44025060FF}"/>
              </a:ext>
            </a:extLst>
          </p:cNvPr>
          <p:cNvSpPr>
            <a:spLocks noGrp="1"/>
          </p:cNvSpPr>
          <p:nvPr>
            <p:ph type="sldNum" sz="quarter" idx="12"/>
          </p:nvPr>
        </p:nvSpPr>
        <p:spPr/>
        <p:txBody>
          <a:bodyPr/>
          <a:lstStyle/>
          <a:p>
            <a:fld id="{927C6A85-7839-40E9-A892-80407485B116}" type="slidenum">
              <a:rPr lang="zh-CN" altLang="en-US" smtClean="0"/>
              <a:t>57</a:t>
            </a:fld>
            <a:endParaRPr lang="zh-CN" altLang="en-US"/>
          </a:p>
        </p:txBody>
      </p:sp>
      <p:pic>
        <p:nvPicPr>
          <p:cNvPr id="11" name="Picture 10">
            <a:extLst>
              <a:ext uri="{FF2B5EF4-FFF2-40B4-BE49-F238E27FC236}">
                <a16:creationId xmlns:a16="http://schemas.microsoft.com/office/drawing/2014/main" id="{59E9A5E4-2813-40DB-A234-AF95CA0848C2}"/>
              </a:ext>
            </a:extLst>
          </p:cNvPr>
          <p:cNvPicPr>
            <a:picLocks noChangeAspect="1"/>
          </p:cNvPicPr>
          <p:nvPr/>
        </p:nvPicPr>
        <p:blipFill>
          <a:blip r:embed="rId3"/>
          <a:stretch>
            <a:fillRect/>
          </a:stretch>
        </p:blipFill>
        <p:spPr>
          <a:xfrm>
            <a:off x="-1" y="0"/>
            <a:ext cx="1168401" cy="1027713"/>
          </a:xfrm>
          <a:prstGeom prst="rect">
            <a:avLst/>
          </a:prstGeom>
        </p:spPr>
      </p:pic>
      <p:pic>
        <p:nvPicPr>
          <p:cNvPr id="12" name="Picture 11">
            <a:extLst>
              <a:ext uri="{FF2B5EF4-FFF2-40B4-BE49-F238E27FC236}">
                <a16:creationId xmlns:a16="http://schemas.microsoft.com/office/drawing/2014/main" id="{5A9F23C0-839B-43D9-B14F-DCB8658379F7}"/>
              </a:ext>
            </a:extLst>
          </p:cNvPr>
          <p:cNvPicPr>
            <a:picLocks noChangeAspect="1"/>
          </p:cNvPicPr>
          <p:nvPr/>
        </p:nvPicPr>
        <p:blipFill>
          <a:blip r:embed="rId4"/>
          <a:stretch>
            <a:fillRect/>
          </a:stretch>
        </p:blipFill>
        <p:spPr>
          <a:xfrm>
            <a:off x="10345962" y="0"/>
            <a:ext cx="1846038" cy="1027713"/>
          </a:xfrm>
          <a:prstGeom prst="rect">
            <a:avLst/>
          </a:prstGeom>
        </p:spPr>
      </p:pic>
      <p:sp>
        <p:nvSpPr>
          <p:cNvPr id="13" name="Title 1">
            <a:extLst>
              <a:ext uri="{FF2B5EF4-FFF2-40B4-BE49-F238E27FC236}">
                <a16:creationId xmlns:a16="http://schemas.microsoft.com/office/drawing/2014/main" id="{8407AE99-752C-4606-9804-9EA907245ACB}"/>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2383863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E23E9A-189D-4600-B120-4FD269AEFE8C}"/>
              </a:ext>
            </a:extLst>
          </p:cNvPr>
          <p:cNvPicPr>
            <a:picLocks noChangeAspect="1"/>
          </p:cNvPicPr>
          <p:nvPr/>
        </p:nvPicPr>
        <p:blipFill>
          <a:blip r:embed="rId2"/>
          <a:stretch>
            <a:fillRect/>
          </a:stretch>
        </p:blipFill>
        <p:spPr>
          <a:xfrm>
            <a:off x="1910257" y="1279577"/>
            <a:ext cx="8435705" cy="4824908"/>
          </a:xfrm>
          <a:prstGeom prst="rect">
            <a:avLst/>
          </a:prstGeom>
        </p:spPr>
      </p:pic>
      <p:sp>
        <p:nvSpPr>
          <p:cNvPr id="3" name="Date Placeholder 2">
            <a:extLst>
              <a:ext uri="{FF2B5EF4-FFF2-40B4-BE49-F238E27FC236}">
                <a16:creationId xmlns:a16="http://schemas.microsoft.com/office/drawing/2014/main" id="{60178671-E5EC-4A42-B49C-973B67275545}"/>
              </a:ext>
            </a:extLst>
          </p:cNvPr>
          <p:cNvSpPr>
            <a:spLocks noGrp="1"/>
          </p:cNvSpPr>
          <p:nvPr>
            <p:ph type="dt" sz="half" idx="10"/>
          </p:nvPr>
        </p:nvSpPr>
        <p:spPr/>
        <p:txBody>
          <a:bodyPr/>
          <a:lstStyle/>
          <a:p>
            <a:fld id="{7D5785F3-2E2E-415E-9BD3-685939C62B0B}"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AB64F420-9117-4CAC-B6F8-692CA5AC0D94}"/>
              </a:ext>
            </a:extLst>
          </p:cNvPr>
          <p:cNvSpPr>
            <a:spLocks noGrp="1"/>
          </p:cNvSpPr>
          <p:nvPr>
            <p:ph type="sldNum" sz="quarter" idx="12"/>
          </p:nvPr>
        </p:nvSpPr>
        <p:spPr/>
        <p:txBody>
          <a:bodyPr/>
          <a:lstStyle/>
          <a:p>
            <a:fld id="{927C6A85-7839-40E9-A892-80407485B116}" type="slidenum">
              <a:rPr lang="zh-CN" altLang="en-US" smtClean="0"/>
              <a:t>58</a:t>
            </a:fld>
            <a:endParaRPr lang="zh-CN" altLang="en-US"/>
          </a:p>
        </p:txBody>
      </p:sp>
      <p:pic>
        <p:nvPicPr>
          <p:cNvPr id="9" name="Picture 8">
            <a:extLst>
              <a:ext uri="{FF2B5EF4-FFF2-40B4-BE49-F238E27FC236}">
                <a16:creationId xmlns:a16="http://schemas.microsoft.com/office/drawing/2014/main" id="{A3B7AAC2-B983-41E1-83B4-7DEC58F38110}"/>
              </a:ext>
            </a:extLst>
          </p:cNvPr>
          <p:cNvPicPr>
            <a:picLocks noChangeAspect="1"/>
          </p:cNvPicPr>
          <p:nvPr/>
        </p:nvPicPr>
        <p:blipFill>
          <a:blip r:embed="rId3"/>
          <a:stretch>
            <a:fillRect/>
          </a:stretch>
        </p:blipFill>
        <p:spPr>
          <a:xfrm>
            <a:off x="-1" y="0"/>
            <a:ext cx="1168401" cy="1027713"/>
          </a:xfrm>
          <a:prstGeom prst="rect">
            <a:avLst/>
          </a:prstGeom>
        </p:spPr>
      </p:pic>
      <p:pic>
        <p:nvPicPr>
          <p:cNvPr id="10" name="Picture 9">
            <a:extLst>
              <a:ext uri="{FF2B5EF4-FFF2-40B4-BE49-F238E27FC236}">
                <a16:creationId xmlns:a16="http://schemas.microsoft.com/office/drawing/2014/main" id="{A4F07CA6-CF30-4212-8724-B22004D750CC}"/>
              </a:ext>
            </a:extLst>
          </p:cNvPr>
          <p:cNvPicPr>
            <a:picLocks noChangeAspect="1"/>
          </p:cNvPicPr>
          <p:nvPr/>
        </p:nvPicPr>
        <p:blipFill>
          <a:blip r:embed="rId4"/>
          <a:stretch>
            <a:fillRect/>
          </a:stretch>
        </p:blipFill>
        <p:spPr>
          <a:xfrm>
            <a:off x="10345962" y="0"/>
            <a:ext cx="1846038" cy="1027713"/>
          </a:xfrm>
          <a:prstGeom prst="rect">
            <a:avLst/>
          </a:prstGeom>
        </p:spPr>
      </p:pic>
      <p:sp>
        <p:nvSpPr>
          <p:cNvPr id="11" name="Title 1">
            <a:extLst>
              <a:ext uri="{FF2B5EF4-FFF2-40B4-BE49-F238E27FC236}">
                <a16:creationId xmlns:a16="http://schemas.microsoft.com/office/drawing/2014/main" id="{8BAC5F3F-6FD5-4CF5-BF34-2C8CE70B5F83}"/>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3435409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38AFB-3819-441A-9A8C-057FB61241A7}"/>
              </a:ext>
            </a:extLst>
          </p:cNvPr>
          <p:cNvPicPr>
            <a:picLocks noChangeAspect="1"/>
          </p:cNvPicPr>
          <p:nvPr/>
        </p:nvPicPr>
        <p:blipFill>
          <a:blip r:embed="rId2"/>
          <a:stretch>
            <a:fillRect/>
          </a:stretch>
        </p:blipFill>
        <p:spPr>
          <a:xfrm>
            <a:off x="1225685" y="1386124"/>
            <a:ext cx="9992433" cy="4611814"/>
          </a:xfrm>
          <a:prstGeom prst="rect">
            <a:avLst/>
          </a:prstGeom>
        </p:spPr>
      </p:pic>
      <p:sp>
        <p:nvSpPr>
          <p:cNvPr id="2" name="Date Placeholder 1">
            <a:extLst>
              <a:ext uri="{FF2B5EF4-FFF2-40B4-BE49-F238E27FC236}">
                <a16:creationId xmlns:a16="http://schemas.microsoft.com/office/drawing/2014/main" id="{3A7E1F35-A152-4DC1-A4EF-048E77536393}"/>
              </a:ext>
            </a:extLst>
          </p:cNvPr>
          <p:cNvSpPr>
            <a:spLocks noGrp="1"/>
          </p:cNvSpPr>
          <p:nvPr>
            <p:ph type="dt" sz="half" idx="10"/>
          </p:nvPr>
        </p:nvSpPr>
        <p:spPr/>
        <p:txBody>
          <a:bodyPr/>
          <a:lstStyle/>
          <a:p>
            <a:fld id="{75251E2A-C73F-42EF-A1DE-5CFF50552F97}"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B4CFB0FB-78F0-418E-8EAB-2978056000C1}"/>
              </a:ext>
            </a:extLst>
          </p:cNvPr>
          <p:cNvSpPr>
            <a:spLocks noGrp="1"/>
          </p:cNvSpPr>
          <p:nvPr>
            <p:ph type="sldNum" sz="quarter" idx="12"/>
          </p:nvPr>
        </p:nvSpPr>
        <p:spPr/>
        <p:txBody>
          <a:bodyPr/>
          <a:lstStyle/>
          <a:p>
            <a:fld id="{927C6A85-7839-40E9-A892-80407485B116}" type="slidenum">
              <a:rPr lang="zh-CN" altLang="en-US" smtClean="0"/>
              <a:t>59</a:t>
            </a:fld>
            <a:endParaRPr lang="zh-CN" altLang="en-US"/>
          </a:p>
        </p:txBody>
      </p:sp>
      <p:pic>
        <p:nvPicPr>
          <p:cNvPr id="9" name="Picture 8">
            <a:extLst>
              <a:ext uri="{FF2B5EF4-FFF2-40B4-BE49-F238E27FC236}">
                <a16:creationId xmlns:a16="http://schemas.microsoft.com/office/drawing/2014/main" id="{1AD11EAE-92A5-4359-B6E9-80208D35D88B}"/>
              </a:ext>
            </a:extLst>
          </p:cNvPr>
          <p:cNvPicPr>
            <a:picLocks noChangeAspect="1"/>
          </p:cNvPicPr>
          <p:nvPr/>
        </p:nvPicPr>
        <p:blipFill>
          <a:blip r:embed="rId3"/>
          <a:stretch>
            <a:fillRect/>
          </a:stretch>
        </p:blipFill>
        <p:spPr>
          <a:xfrm>
            <a:off x="-1" y="0"/>
            <a:ext cx="1168401" cy="1027713"/>
          </a:xfrm>
          <a:prstGeom prst="rect">
            <a:avLst/>
          </a:prstGeom>
        </p:spPr>
      </p:pic>
      <p:pic>
        <p:nvPicPr>
          <p:cNvPr id="10" name="Picture 9">
            <a:extLst>
              <a:ext uri="{FF2B5EF4-FFF2-40B4-BE49-F238E27FC236}">
                <a16:creationId xmlns:a16="http://schemas.microsoft.com/office/drawing/2014/main" id="{EF3C9C77-B247-446C-BE02-1BC03C1EA819}"/>
              </a:ext>
            </a:extLst>
          </p:cNvPr>
          <p:cNvPicPr>
            <a:picLocks noChangeAspect="1"/>
          </p:cNvPicPr>
          <p:nvPr/>
        </p:nvPicPr>
        <p:blipFill>
          <a:blip r:embed="rId4"/>
          <a:stretch>
            <a:fillRect/>
          </a:stretch>
        </p:blipFill>
        <p:spPr>
          <a:xfrm>
            <a:off x="10345962" y="0"/>
            <a:ext cx="1846038" cy="1027713"/>
          </a:xfrm>
          <a:prstGeom prst="rect">
            <a:avLst/>
          </a:prstGeom>
        </p:spPr>
      </p:pic>
      <p:sp>
        <p:nvSpPr>
          <p:cNvPr id="11" name="Title 1">
            <a:extLst>
              <a:ext uri="{FF2B5EF4-FFF2-40B4-BE49-F238E27FC236}">
                <a16:creationId xmlns:a16="http://schemas.microsoft.com/office/drawing/2014/main" id="{B05F0BFB-CB35-45A7-9859-0BD63EBBA676}"/>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1098308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create a GitHub project?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dirty="0"/>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6</a:t>
            </a:fld>
            <a:endParaRPr lang="en-US"/>
          </a:p>
        </p:txBody>
      </p:sp>
      <p:sp>
        <p:nvSpPr>
          <p:cNvPr id="9" name="TextBox 8">
            <a:extLst>
              <a:ext uri="{FF2B5EF4-FFF2-40B4-BE49-F238E27FC236}">
                <a16:creationId xmlns:a16="http://schemas.microsoft.com/office/drawing/2014/main" id="{2F32E647-15A9-4EF6-80AC-2D58A362FA6D}"/>
              </a:ext>
            </a:extLst>
          </p:cNvPr>
          <p:cNvSpPr txBox="1"/>
          <p:nvPr/>
        </p:nvSpPr>
        <p:spPr>
          <a:xfrm>
            <a:off x="486382" y="1251647"/>
            <a:ext cx="10110281" cy="4401205"/>
          </a:xfrm>
          <a:prstGeom prst="rect">
            <a:avLst/>
          </a:prstGeom>
          <a:noFill/>
        </p:spPr>
        <p:txBody>
          <a:bodyPr wrap="square" rtlCol="0">
            <a:spAutoFit/>
          </a:bodyPr>
          <a:lstStyle/>
          <a:p>
            <a:pPr lvl="1"/>
            <a:r>
              <a:rPr lang="en-US" dirty="0"/>
              <a:t>Step 3: Login Google Colab with your Google account by clicking this link:  </a:t>
            </a:r>
            <a:r>
              <a:rPr lang="en-US" dirty="0">
                <a:hlinkClick r:id="rId4"/>
              </a:rPr>
              <a:t>https://colab.research.google.com/notebooks/welcome.ipynb#</a:t>
            </a:r>
            <a:r>
              <a:rPr lang="en-US" dirty="0"/>
              <a:t> </a:t>
            </a:r>
          </a:p>
          <a:p>
            <a:pPr lvl="1"/>
            <a:r>
              <a:rPr lang="en-US" dirty="0"/>
              <a:t>Step 4: Create the first .</a:t>
            </a:r>
            <a:r>
              <a:rPr lang="en-US" dirty="0" err="1"/>
              <a:t>ipynb</a:t>
            </a:r>
            <a:r>
              <a:rPr lang="en-US" dirty="0"/>
              <a:t> file by click “File” to choose “New Python 3 notebook” to write your python code:</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2000" dirty="0"/>
              <a:t>Rename the file, for example, “in_class_exercise_01”:</a:t>
            </a:r>
          </a:p>
          <a:p>
            <a:pPr lvl="1"/>
            <a:endParaRPr lang="en-US" sz="2000" dirty="0"/>
          </a:p>
        </p:txBody>
      </p:sp>
      <p:pic>
        <p:nvPicPr>
          <p:cNvPr id="10" name="Picture 9">
            <a:extLst>
              <a:ext uri="{FF2B5EF4-FFF2-40B4-BE49-F238E27FC236}">
                <a16:creationId xmlns:a16="http://schemas.microsoft.com/office/drawing/2014/main" id="{FBCE7CAB-BA97-4F80-88ED-C84A3261E308}"/>
              </a:ext>
            </a:extLst>
          </p:cNvPr>
          <p:cNvPicPr/>
          <p:nvPr/>
        </p:nvPicPr>
        <p:blipFill>
          <a:blip r:embed="rId5"/>
          <a:stretch>
            <a:fillRect/>
          </a:stretch>
        </p:blipFill>
        <p:spPr>
          <a:xfrm>
            <a:off x="1489981" y="2647991"/>
            <a:ext cx="5943600" cy="2237740"/>
          </a:xfrm>
          <a:prstGeom prst="rect">
            <a:avLst/>
          </a:prstGeom>
        </p:spPr>
      </p:pic>
      <p:pic>
        <p:nvPicPr>
          <p:cNvPr id="11" name="Picture 10">
            <a:extLst>
              <a:ext uri="{FF2B5EF4-FFF2-40B4-BE49-F238E27FC236}">
                <a16:creationId xmlns:a16="http://schemas.microsoft.com/office/drawing/2014/main" id="{1AB1A202-8F4D-49D5-9E15-2E804DE7C501}"/>
              </a:ext>
            </a:extLst>
          </p:cNvPr>
          <p:cNvPicPr/>
          <p:nvPr/>
        </p:nvPicPr>
        <p:blipFill>
          <a:blip r:embed="rId6"/>
          <a:stretch>
            <a:fillRect/>
          </a:stretch>
        </p:blipFill>
        <p:spPr>
          <a:xfrm>
            <a:off x="1489981" y="5360670"/>
            <a:ext cx="5943600" cy="995680"/>
          </a:xfrm>
          <a:prstGeom prst="rect">
            <a:avLst/>
          </a:prstGeom>
        </p:spPr>
      </p:pic>
    </p:spTree>
    <p:extLst>
      <p:ext uri="{BB962C8B-B14F-4D97-AF65-F5344CB8AC3E}">
        <p14:creationId xmlns:p14="http://schemas.microsoft.com/office/powerpoint/2010/main" val="1527896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88011-13B6-4A68-9120-213E3DDE8D9E}"/>
              </a:ext>
            </a:extLst>
          </p:cNvPr>
          <p:cNvPicPr>
            <a:picLocks noChangeAspect="1"/>
          </p:cNvPicPr>
          <p:nvPr/>
        </p:nvPicPr>
        <p:blipFill>
          <a:blip r:embed="rId2"/>
          <a:stretch>
            <a:fillRect/>
          </a:stretch>
        </p:blipFill>
        <p:spPr>
          <a:xfrm>
            <a:off x="1335931" y="1294744"/>
            <a:ext cx="9262988" cy="4794575"/>
          </a:xfrm>
          <a:prstGeom prst="rect">
            <a:avLst/>
          </a:prstGeom>
        </p:spPr>
      </p:pic>
      <p:sp>
        <p:nvSpPr>
          <p:cNvPr id="3" name="Date Placeholder 2">
            <a:extLst>
              <a:ext uri="{FF2B5EF4-FFF2-40B4-BE49-F238E27FC236}">
                <a16:creationId xmlns:a16="http://schemas.microsoft.com/office/drawing/2014/main" id="{95B1CC39-BABB-4C5A-B9CD-016B370CB1A7}"/>
              </a:ext>
            </a:extLst>
          </p:cNvPr>
          <p:cNvSpPr>
            <a:spLocks noGrp="1"/>
          </p:cNvSpPr>
          <p:nvPr>
            <p:ph type="dt" sz="half" idx="10"/>
          </p:nvPr>
        </p:nvSpPr>
        <p:spPr/>
        <p:txBody>
          <a:bodyPr/>
          <a:lstStyle/>
          <a:p>
            <a:fld id="{1042DBB8-A41B-4ED8-8A6E-B4FC7FD717B4}"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6423BA79-F3C5-4FE4-8400-FCCB7C784D61}"/>
              </a:ext>
            </a:extLst>
          </p:cNvPr>
          <p:cNvSpPr>
            <a:spLocks noGrp="1"/>
          </p:cNvSpPr>
          <p:nvPr>
            <p:ph type="sldNum" sz="quarter" idx="12"/>
          </p:nvPr>
        </p:nvSpPr>
        <p:spPr/>
        <p:txBody>
          <a:bodyPr/>
          <a:lstStyle/>
          <a:p>
            <a:fld id="{927C6A85-7839-40E9-A892-80407485B116}" type="slidenum">
              <a:rPr lang="zh-CN" altLang="en-US" smtClean="0"/>
              <a:t>60</a:t>
            </a:fld>
            <a:endParaRPr lang="zh-CN" altLang="en-US"/>
          </a:p>
        </p:txBody>
      </p:sp>
      <p:pic>
        <p:nvPicPr>
          <p:cNvPr id="9" name="Picture 8">
            <a:extLst>
              <a:ext uri="{FF2B5EF4-FFF2-40B4-BE49-F238E27FC236}">
                <a16:creationId xmlns:a16="http://schemas.microsoft.com/office/drawing/2014/main" id="{13DBD9B4-8D6A-4E8F-8DA9-EDC423D02AB0}"/>
              </a:ext>
            </a:extLst>
          </p:cNvPr>
          <p:cNvPicPr>
            <a:picLocks noChangeAspect="1"/>
          </p:cNvPicPr>
          <p:nvPr/>
        </p:nvPicPr>
        <p:blipFill>
          <a:blip r:embed="rId3"/>
          <a:stretch>
            <a:fillRect/>
          </a:stretch>
        </p:blipFill>
        <p:spPr>
          <a:xfrm>
            <a:off x="-1" y="0"/>
            <a:ext cx="1168401" cy="1027713"/>
          </a:xfrm>
          <a:prstGeom prst="rect">
            <a:avLst/>
          </a:prstGeom>
        </p:spPr>
      </p:pic>
      <p:pic>
        <p:nvPicPr>
          <p:cNvPr id="10" name="Picture 9">
            <a:extLst>
              <a:ext uri="{FF2B5EF4-FFF2-40B4-BE49-F238E27FC236}">
                <a16:creationId xmlns:a16="http://schemas.microsoft.com/office/drawing/2014/main" id="{CED36773-6250-409F-A37E-0736342FD77E}"/>
              </a:ext>
            </a:extLst>
          </p:cNvPr>
          <p:cNvPicPr>
            <a:picLocks noChangeAspect="1"/>
          </p:cNvPicPr>
          <p:nvPr/>
        </p:nvPicPr>
        <p:blipFill>
          <a:blip r:embed="rId4"/>
          <a:stretch>
            <a:fillRect/>
          </a:stretch>
        </p:blipFill>
        <p:spPr>
          <a:xfrm>
            <a:off x="10345962" y="0"/>
            <a:ext cx="1846038" cy="1027713"/>
          </a:xfrm>
          <a:prstGeom prst="rect">
            <a:avLst/>
          </a:prstGeom>
        </p:spPr>
      </p:pic>
      <p:sp>
        <p:nvSpPr>
          <p:cNvPr id="11" name="Title 1">
            <a:extLst>
              <a:ext uri="{FF2B5EF4-FFF2-40B4-BE49-F238E27FC236}">
                <a16:creationId xmlns:a16="http://schemas.microsoft.com/office/drawing/2014/main" id="{0A995FD0-9BF9-49F0-B668-618EEBD3FEAD}"/>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784400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F95C1-8117-4EDC-9ABF-37B36CDA17A3}"/>
              </a:ext>
            </a:extLst>
          </p:cNvPr>
          <p:cNvPicPr>
            <a:picLocks noChangeAspect="1"/>
          </p:cNvPicPr>
          <p:nvPr/>
        </p:nvPicPr>
        <p:blipFill>
          <a:blip r:embed="rId2"/>
          <a:stretch>
            <a:fillRect/>
          </a:stretch>
        </p:blipFill>
        <p:spPr>
          <a:xfrm>
            <a:off x="720928" y="1268615"/>
            <a:ext cx="11023600" cy="5087735"/>
          </a:xfrm>
          <a:prstGeom prst="rect">
            <a:avLst/>
          </a:prstGeom>
        </p:spPr>
      </p:pic>
      <p:sp>
        <p:nvSpPr>
          <p:cNvPr id="2" name="Date Placeholder 1">
            <a:extLst>
              <a:ext uri="{FF2B5EF4-FFF2-40B4-BE49-F238E27FC236}">
                <a16:creationId xmlns:a16="http://schemas.microsoft.com/office/drawing/2014/main" id="{C334E072-A7C6-469A-BC93-A278E39C3CF7}"/>
              </a:ext>
            </a:extLst>
          </p:cNvPr>
          <p:cNvSpPr>
            <a:spLocks noGrp="1"/>
          </p:cNvSpPr>
          <p:nvPr>
            <p:ph type="dt" sz="half" idx="10"/>
          </p:nvPr>
        </p:nvSpPr>
        <p:spPr/>
        <p:txBody>
          <a:bodyPr/>
          <a:lstStyle/>
          <a:p>
            <a:fld id="{35F6F55D-A950-4DD4-9A90-1908E85FBF36}"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9734FF76-8034-4A64-BBA4-0D27F39FFB83}"/>
              </a:ext>
            </a:extLst>
          </p:cNvPr>
          <p:cNvSpPr>
            <a:spLocks noGrp="1"/>
          </p:cNvSpPr>
          <p:nvPr>
            <p:ph type="sldNum" sz="quarter" idx="12"/>
          </p:nvPr>
        </p:nvSpPr>
        <p:spPr/>
        <p:txBody>
          <a:bodyPr/>
          <a:lstStyle/>
          <a:p>
            <a:fld id="{927C6A85-7839-40E9-A892-80407485B116}" type="slidenum">
              <a:rPr lang="zh-CN" altLang="en-US" smtClean="0"/>
              <a:t>61</a:t>
            </a:fld>
            <a:endParaRPr lang="zh-CN" altLang="en-US"/>
          </a:p>
        </p:txBody>
      </p:sp>
      <p:pic>
        <p:nvPicPr>
          <p:cNvPr id="9" name="Picture 8">
            <a:extLst>
              <a:ext uri="{FF2B5EF4-FFF2-40B4-BE49-F238E27FC236}">
                <a16:creationId xmlns:a16="http://schemas.microsoft.com/office/drawing/2014/main" id="{ED4BE14B-0674-4613-9B1E-BB81510AC1B7}"/>
              </a:ext>
            </a:extLst>
          </p:cNvPr>
          <p:cNvPicPr>
            <a:picLocks noChangeAspect="1"/>
          </p:cNvPicPr>
          <p:nvPr/>
        </p:nvPicPr>
        <p:blipFill>
          <a:blip r:embed="rId3"/>
          <a:stretch>
            <a:fillRect/>
          </a:stretch>
        </p:blipFill>
        <p:spPr>
          <a:xfrm>
            <a:off x="-1" y="0"/>
            <a:ext cx="1168401" cy="1027713"/>
          </a:xfrm>
          <a:prstGeom prst="rect">
            <a:avLst/>
          </a:prstGeom>
        </p:spPr>
      </p:pic>
      <p:pic>
        <p:nvPicPr>
          <p:cNvPr id="10" name="Picture 9">
            <a:extLst>
              <a:ext uri="{FF2B5EF4-FFF2-40B4-BE49-F238E27FC236}">
                <a16:creationId xmlns:a16="http://schemas.microsoft.com/office/drawing/2014/main" id="{AB9D21C6-E06E-4EEA-AA78-260C6352DD92}"/>
              </a:ext>
            </a:extLst>
          </p:cNvPr>
          <p:cNvPicPr>
            <a:picLocks noChangeAspect="1"/>
          </p:cNvPicPr>
          <p:nvPr/>
        </p:nvPicPr>
        <p:blipFill>
          <a:blip r:embed="rId4"/>
          <a:stretch>
            <a:fillRect/>
          </a:stretch>
        </p:blipFill>
        <p:spPr>
          <a:xfrm>
            <a:off x="10345962" y="0"/>
            <a:ext cx="1846038" cy="1027713"/>
          </a:xfrm>
          <a:prstGeom prst="rect">
            <a:avLst/>
          </a:prstGeom>
        </p:spPr>
      </p:pic>
      <p:sp>
        <p:nvSpPr>
          <p:cNvPr id="11" name="Title 1">
            <a:extLst>
              <a:ext uri="{FF2B5EF4-FFF2-40B4-BE49-F238E27FC236}">
                <a16:creationId xmlns:a16="http://schemas.microsoft.com/office/drawing/2014/main" id="{B53F70B6-E628-4D98-BE7E-C4148CAD63E6}"/>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246778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D9B9F-BB60-43ED-8854-1D73D8AE27C1}"/>
              </a:ext>
            </a:extLst>
          </p:cNvPr>
          <p:cNvPicPr>
            <a:picLocks noChangeAspect="1"/>
          </p:cNvPicPr>
          <p:nvPr/>
        </p:nvPicPr>
        <p:blipFill>
          <a:blip r:embed="rId2"/>
          <a:stretch>
            <a:fillRect/>
          </a:stretch>
        </p:blipFill>
        <p:spPr>
          <a:xfrm>
            <a:off x="218872" y="1348576"/>
            <a:ext cx="11754256" cy="5007774"/>
          </a:xfrm>
          <a:prstGeom prst="rect">
            <a:avLst/>
          </a:prstGeom>
        </p:spPr>
      </p:pic>
      <p:sp>
        <p:nvSpPr>
          <p:cNvPr id="3" name="Date Placeholder 2">
            <a:extLst>
              <a:ext uri="{FF2B5EF4-FFF2-40B4-BE49-F238E27FC236}">
                <a16:creationId xmlns:a16="http://schemas.microsoft.com/office/drawing/2014/main" id="{C0D569C5-90F7-40DD-A870-26A3E1205C28}"/>
              </a:ext>
            </a:extLst>
          </p:cNvPr>
          <p:cNvSpPr>
            <a:spLocks noGrp="1"/>
          </p:cNvSpPr>
          <p:nvPr>
            <p:ph type="dt" sz="half" idx="10"/>
          </p:nvPr>
        </p:nvSpPr>
        <p:spPr/>
        <p:txBody>
          <a:bodyPr/>
          <a:lstStyle/>
          <a:p>
            <a:fld id="{659518F0-967D-4BD1-BC52-4E31523EE4EF}"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1BE12AD1-B40D-4844-9A11-83839FC18766}"/>
              </a:ext>
            </a:extLst>
          </p:cNvPr>
          <p:cNvSpPr>
            <a:spLocks noGrp="1"/>
          </p:cNvSpPr>
          <p:nvPr>
            <p:ph type="sldNum" sz="quarter" idx="12"/>
          </p:nvPr>
        </p:nvSpPr>
        <p:spPr/>
        <p:txBody>
          <a:bodyPr/>
          <a:lstStyle/>
          <a:p>
            <a:fld id="{927C6A85-7839-40E9-A892-80407485B116}" type="slidenum">
              <a:rPr lang="zh-CN" altLang="en-US" smtClean="0"/>
              <a:t>62</a:t>
            </a:fld>
            <a:endParaRPr lang="zh-CN" altLang="en-US"/>
          </a:p>
        </p:txBody>
      </p:sp>
      <p:pic>
        <p:nvPicPr>
          <p:cNvPr id="9" name="Picture 8">
            <a:extLst>
              <a:ext uri="{FF2B5EF4-FFF2-40B4-BE49-F238E27FC236}">
                <a16:creationId xmlns:a16="http://schemas.microsoft.com/office/drawing/2014/main" id="{23787678-C48D-488D-B566-C4BD256073A4}"/>
              </a:ext>
            </a:extLst>
          </p:cNvPr>
          <p:cNvPicPr>
            <a:picLocks noChangeAspect="1"/>
          </p:cNvPicPr>
          <p:nvPr/>
        </p:nvPicPr>
        <p:blipFill>
          <a:blip r:embed="rId3"/>
          <a:stretch>
            <a:fillRect/>
          </a:stretch>
        </p:blipFill>
        <p:spPr>
          <a:xfrm>
            <a:off x="-1" y="0"/>
            <a:ext cx="1168401" cy="1027713"/>
          </a:xfrm>
          <a:prstGeom prst="rect">
            <a:avLst/>
          </a:prstGeom>
        </p:spPr>
      </p:pic>
      <p:pic>
        <p:nvPicPr>
          <p:cNvPr id="10" name="Picture 9">
            <a:extLst>
              <a:ext uri="{FF2B5EF4-FFF2-40B4-BE49-F238E27FC236}">
                <a16:creationId xmlns:a16="http://schemas.microsoft.com/office/drawing/2014/main" id="{28EFAD8A-1BD0-481A-8F1B-DEE18EEAFA23}"/>
              </a:ext>
            </a:extLst>
          </p:cNvPr>
          <p:cNvPicPr>
            <a:picLocks noChangeAspect="1"/>
          </p:cNvPicPr>
          <p:nvPr/>
        </p:nvPicPr>
        <p:blipFill>
          <a:blip r:embed="rId4"/>
          <a:stretch>
            <a:fillRect/>
          </a:stretch>
        </p:blipFill>
        <p:spPr>
          <a:xfrm>
            <a:off x="10345962" y="0"/>
            <a:ext cx="1846038" cy="1027713"/>
          </a:xfrm>
          <a:prstGeom prst="rect">
            <a:avLst/>
          </a:prstGeom>
        </p:spPr>
      </p:pic>
      <p:sp>
        <p:nvSpPr>
          <p:cNvPr id="11" name="Title 1">
            <a:extLst>
              <a:ext uri="{FF2B5EF4-FFF2-40B4-BE49-F238E27FC236}">
                <a16:creationId xmlns:a16="http://schemas.microsoft.com/office/drawing/2014/main" id="{39BB24F2-59F9-4350-82CE-5D83146710A3}"/>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Matplotlib</a:t>
            </a:r>
          </a:p>
        </p:txBody>
      </p:sp>
    </p:spTree>
    <p:extLst>
      <p:ext uri="{BB962C8B-B14F-4D97-AF65-F5344CB8AC3E}">
        <p14:creationId xmlns:p14="http://schemas.microsoft.com/office/powerpoint/2010/main" val="383683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solidFill>
                  <a:srgbClr val="FF0000"/>
                </a:solidFill>
              </a:rPr>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2292797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168400" y="1726336"/>
            <a:ext cx="9700637" cy="286232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NLTK is a leading platform for building Python programs to work with human language data.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TextBlob is a Python library for processing textual data.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Polyglot is a natural language pipeline which supports massive multilingual applications.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spaCy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completely optimized and highly accurate library widely used in deep learning.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AllenNLP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includes reference implementations of high-quality models for both core NLP problems (e.g., semantic role labeling) and NLP applications (e.g., textual entailment).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Gensim is a Python library for topic modelling, document indexing and similarity retrieval with large corpora.</a:t>
            </a:r>
          </a:p>
        </p:txBody>
      </p:sp>
      <p:pic>
        <p:nvPicPr>
          <p:cNvPr id="10" name="Picture 9">
            <a:extLst>
              <a:ext uri="{FF2B5EF4-FFF2-40B4-BE49-F238E27FC236}">
                <a16:creationId xmlns:a16="http://schemas.microsoft.com/office/drawing/2014/main" id="{25537AB9-C467-4665-9E49-2F7F9D3B96A6}"/>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1AF93DDC-D813-4600-BCBD-CC33C5634909}"/>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F9F3216B-2B13-4DF0-B590-272D570BD1F7}"/>
              </a:ext>
            </a:extLst>
          </p:cNvPr>
          <p:cNvSpPr txBox="1">
            <a:spLocks/>
          </p:cNvSpPr>
          <p:nvPr/>
        </p:nvSpPr>
        <p:spPr>
          <a:xfrm>
            <a:off x="2749714" y="230797"/>
            <a:ext cx="6140544" cy="65117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 + TextBlob + polyglot + </a:t>
            </a:r>
            <a:r>
              <a:rPr lang="en-US" sz="4000" dirty="0" err="1">
                <a:solidFill>
                  <a:srgbClr val="059033"/>
                </a:solidFill>
                <a:latin typeface="Times New Roman" charset="0"/>
                <a:ea typeface="ＭＳ Ｐゴシック" charset="0"/>
              </a:rPr>
              <a:t>spaCy</a:t>
            </a:r>
            <a:r>
              <a:rPr lang="en-US" sz="4000" dirty="0">
                <a:solidFill>
                  <a:srgbClr val="059033"/>
                </a:solidFill>
                <a:latin typeface="Times New Roman" charset="0"/>
                <a:ea typeface="ＭＳ Ｐゴシック" charset="0"/>
              </a:rPr>
              <a:t> + </a:t>
            </a:r>
            <a:r>
              <a:rPr lang="en-US" sz="4000" dirty="0" err="1">
                <a:solidFill>
                  <a:srgbClr val="059033"/>
                </a:solidFill>
                <a:latin typeface="Times New Roman" charset="0"/>
                <a:ea typeface="ＭＳ Ｐゴシック" charset="0"/>
              </a:rPr>
              <a:t>AllenNLP</a:t>
            </a:r>
            <a:r>
              <a:rPr lang="en-US" sz="4000" dirty="0">
                <a:solidFill>
                  <a:srgbClr val="059033"/>
                </a:solidFill>
                <a:latin typeface="Times New Roman" charset="0"/>
                <a:ea typeface="ＭＳ Ｐゴシック" charset="0"/>
              </a:rPr>
              <a:t> + Gensim</a:t>
            </a:r>
          </a:p>
          <a:p>
            <a:pPr algn="ct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1655959608"/>
      </p:ext>
    </p:extLst>
  </p:cSld>
  <p:clrMapOvr>
    <a:masterClrMapping/>
  </p:clrMapOvr>
  <p:transition>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3"/>
          <p:cNvSpPr>
            <a:spLocks noEditPoints="1"/>
          </p:cNvSpPr>
          <p:nvPr/>
        </p:nvSpPr>
        <p:spPr bwMode="auto">
          <a:xfrm>
            <a:off x="1277451" y="1596972"/>
            <a:ext cx="911554" cy="993738"/>
          </a:xfrm>
          <a:custGeom>
            <a:avLst/>
            <a:gdLst>
              <a:gd name="T0" fmla="*/ 2521 w 2635"/>
              <a:gd name="T1" fmla="*/ 2262 h 2887"/>
              <a:gd name="T2" fmla="*/ 1925 w 2635"/>
              <a:gd name="T3" fmla="*/ 1933 h 2887"/>
              <a:gd name="T4" fmla="*/ 1644 w 2635"/>
              <a:gd name="T5" fmla="*/ 1614 h 2887"/>
              <a:gd name="T6" fmla="*/ 1731 w 2635"/>
              <a:gd name="T7" fmla="*/ 1416 h 2887"/>
              <a:gd name="T8" fmla="*/ 1894 w 2635"/>
              <a:gd name="T9" fmla="*/ 1229 h 2887"/>
              <a:gd name="T10" fmla="*/ 2012 w 2635"/>
              <a:gd name="T11" fmla="*/ 990 h 2887"/>
              <a:gd name="T12" fmla="*/ 1892 w 2635"/>
              <a:gd name="T13" fmla="*/ 836 h 2887"/>
              <a:gd name="T14" fmla="*/ 1884 w 2635"/>
              <a:gd name="T15" fmla="*/ 678 h 2887"/>
              <a:gd name="T16" fmla="*/ 1877 w 2635"/>
              <a:gd name="T17" fmla="*/ 353 h 2887"/>
              <a:gd name="T18" fmla="*/ 1747 w 2635"/>
              <a:gd name="T19" fmla="*/ 214 h 2887"/>
              <a:gd name="T20" fmla="*/ 1597 w 2635"/>
              <a:gd name="T21" fmla="*/ 101 h 2887"/>
              <a:gd name="T22" fmla="*/ 1225 w 2635"/>
              <a:gd name="T23" fmla="*/ 55 h 2887"/>
              <a:gd name="T24" fmla="*/ 979 w 2635"/>
              <a:gd name="T25" fmla="*/ 166 h 2887"/>
              <a:gd name="T26" fmla="*/ 762 w 2635"/>
              <a:gd name="T27" fmla="*/ 338 h 2887"/>
              <a:gd name="T28" fmla="*/ 752 w 2635"/>
              <a:gd name="T29" fmla="*/ 678 h 2887"/>
              <a:gd name="T30" fmla="*/ 743 w 2635"/>
              <a:gd name="T31" fmla="*/ 836 h 2887"/>
              <a:gd name="T32" fmla="*/ 623 w 2635"/>
              <a:gd name="T33" fmla="*/ 990 h 2887"/>
              <a:gd name="T34" fmla="*/ 741 w 2635"/>
              <a:gd name="T35" fmla="*/ 1229 h 2887"/>
              <a:gd name="T36" fmla="*/ 904 w 2635"/>
              <a:gd name="T37" fmla="*/ 1416 h 2887"/>
              <a:gd name="T38" fmla="*/ 991 w 2635"/>
              <a:gd name="T39" fmla="*/ 1614 h 2887"/>
              <a:gd name="T40" fmla="*/ 710 w 2635"/>
              <a:gd name="T41" fmla="*/ 1933 h 2887"/>
              <a:gd name="T42" fmla="*/ 114 w 2635"/>
              <a:gd name="T43" fmla="*/ 2262 h 2887"/>
              <a:gd name="T44" fmla="*/ 66 w 2635"/>
              <a:gd name="T45" fmla="*/ 2610 h 2887"/>
              <a:gd name="T46" fmla="*/ 1299 w 2635"/>
              <a:gd name="T47" fmla="*/ 2887 h 2887"/>
              <a:gd name="T48" fmla="*/ 2569 w 2635"/>
              <a:gd name="T49" fmla="*/ 2610 h 2887"/>
              <a:gd name="T50" fmla="*/ 2521 w 2635"/>
              <a:gd name="T51" fmla="*/ 2262 h 2887"/>
              <a:gd name="T52" fmla="*/ 2521 w 2635"/>
              <a:gd name="T53" fmla="*/ 2262 h 2887"/>
              <a:gd name="T54" fmla="*/ 2521 w 2635"/>
              <a:gd name="T55" fmla="*/ 2262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5" h="2887">
                <a:moveTo>
                  <a:pt x="2521" y="2262"/>
                </a:moveTo>
                <a:cubicBezTo>
                  <a:pt x="2406" y="2024"/>
                  <a:pt x="2172" y="2017"/>
                  <a:pt x="1925" y="1933"/>
                </a:cubicBezTo>
                <a:cubicBezTo>
                  <a:pt x="1679" y="1849"/>
                  <a:pt x="1644" y="1725"/>
                  <a:pt x="1644" y="1614"/>
                </a:cubicBezTo>
                <a:cubicBezTo>
                  <a:pt x="1644" y="1504"/>
                  <a:pt x="1672" y="1460"/>
                  <a:pt x="1731" y="1416"/>
                </a:cubicBezTo>
                <a:cubicBezTo>
                  <a:pt x="1790" y="1373"/>
                  <a:pt x="1835" y="1269"/>
                  <a:pt x="1894" y="1229"/>
                </a:cubicBezTo>
                <a:cubicBezTo>
                  <a:pt x="1953" y="1188"/>
                  <a:pt x="1991" y="1121"/>
                  <a:pt x="2012" y="990"/>
                </a:cubicBezTo>
                <a:cubicBezTo>
                  <a:pt x="2033" y="860"/>
                  <a:pt x="1936" y="836"/>
                  <a:pt x="1892" y="836"/>
                </a:cubicBezTo>
                <a:cubicBezTo>
                  <a:pt x="1849" y="836"/>
                  <a:pt x="1870" y="786"/>
                  <a:pt x="1884" y="678"/>
                </a:cubicBezTo>
                <a:cubicBezTo>
                  <a:pt x="1898" y="571"/>
                  <a:pt x="1912" y="447"/>
                  <a:pt x="1877" y="353"/>
                </a:cubicBezTo>
                <a:cubicBezTo>
                  <a:pt x="1842" y="259"/>
                  <a:pt x="1830" y="220"/>
                  <a:pt x="1747" y="214"/>
                </a:cubicBezTo>
                <a:cubicBezTo>
                  <a:pt x="1664" y="207"/>
                  <a:pt x="1681" y="164"/>
                  <a:pt x="1597" y="101"/>
                </a:cubicBezTo>
                <a:cubicBezTo>
                  <a:pt x="1513" y="37"/>
                  <a:pt x="1341" y="0"/>
                  <a:pt x="1225" y="55"/>
                </a:cubicBezTo>
                <a:cubicBezTo>
                  <a:pt x="1108" y="110"/>
                  <a:pt x="1070" y="137"/>
                  <a:pt x="979" y="166"/>
                </a:cubicBezTo>
                <a:cubicBezTo>
                  <a:pt x="888" y="196"/>
                  <a:pt x="797" y="244"/>
                  <a:pt x="762" y="338"/>
                </a:cubicBezTo>
                <a:cubicBezTo>
                  <a:pt x="727" y="432"/>
                  <a:pt x="738" y="571"/>
                  <a:pt x="752" y="678"/>
                </a:cubicBezTo>
                <a:cubicBezTo>
                  <a:pt x="765" y="786"/>
                  <a:pt x="786" y="836"/>
                  <a:pt x="743" y="836"/>
                </a:cubicBezTo>
                <a:cubicBezTo>
                  <a:pt x="700" y="836"/>
                  <a:pt x="602" y="860"/>
                  <a:pt x="623" y="990"/>
                </a:cubicBezTo>
                <a:cubicBezTo>
                  <a:pt x="644" y="1121"/>
                  <a:pt x="682" y="1188"/>
                  <a:pt x="741" y="1229"/>
                </a:cubicBezTo>
                <a:cubicBezTo>
                  <a:pt x="800" y="1269"/>
                  <a:pt x="845" y="1373"/>
                  <a:pt x="904" y="1416"/>
                </a:cubicBezTo>
                <a:cubicBezTo>
                  <a:pt x="963" y="1460"/>
                  <a:pt x="991" y="1504"/>
                  <a:pt x="991" y="1614"/>
                </a:cubicBezTo>
                <a:cubicBezTo>
                  <a:pt x="991" y="1725"/>
                  <a:pt x="956" y="1849"/>
                  <a:pt x="710" y="1933"/>
                </a:cubicBezTo>
                <a:cubicBezTo>
                  <a:pt x="464" y="2017"/>
                  <a:pt x="229" y="2024"/>
                  <a:pt x="114" y="2262"/>
                </a:cubicBezTo>
                <a:cubicBezTo>
                  <a:pt x="0" y="2500"/>
                  <a:pt x="66" y="2610"/>
                  <a:pt x="66" y="2610"/>
                </a:cubicBezTo>
                <a:cubicBezTo>
                  <a:pt x="66" y="2610"/>
                  <a:pt x="429" y="2887"/>
                  <a:pt x="1299" y="2887"/>
                </a:cubicBezTo>
                <a:cubicBezTo>
                  <a:pt x="2168" y="2887"/>
                  <a:pt x="2569" y="2610"/>
                  <a:pt x="2569" y="2610"/>
                </a:cubicBezTo>
                <a:cubicBezTo>
                  <a:pt x="2569" y="2610"/>
                  <a:pt x="2635" y="2500"/>
                  <a:pt x="2521" y="2262"/>
                </a:cubicBezTo>
                <a:close/>
                <a:moveTo>
                  <a:pt x="2521" y="2262"/>
                </a:moveTo>
                <a:cubicBezTo>
                  <a:pt x="2521" y="2262"/>
                  <a:pt x="2521" y="2262"/>
                  <a:pt x="2521" y="22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 name="Date Placeholder 2">
            <a:extLst>
              <a:ext uri="{FF2B5EF4-FFF2-40B4-BE49-F238E27FC236}">
                <a16:creationId xmlns:a16="http://schemas.microsoft.com/office/drawing/2014/main" id="{E4145E6E-FEE6-47A1-86DF-5A0F7C74C2DC}"/>
              </a:ext>
            </a:extLst>
          </p:cNvPr>
          <p:cNvSpPr>
            <a:spLocks noGrp="1"/>
          </p:cNvSpPr>
          <p:nvPr>
            <p:ph type="dt" sz="half" idx="10"/>
          </p:nvPr>
        </p:nvSpPr>
        <p:spPr/>
        <p:txBody>
          <a:bodyPr/>
          <a:lstStyle/>
          <a:p>
            <a:fld id="{B210FA91-DBE0-477E-99DA-A20EC773DD0C}" type="datetime1">
              <a:rPr lang="en-US" altLang="zh-CN" smtClean="0"/>
              <a:t>8/16/24</a:t>
            </a:fld>
            <a:endParaRPr lang="zh-CN" altLang="en-US"/>
          </a:p>
        </p:txBody>
      </p:sp>
      <p:sp>
        <p:nvSpPr>
          <p:cNvPr id="4" name="Slide Number Placeholder 3">
            <a:extLst>
              <a:ext uri="{FF2B5EF4-FFF2-40B4-BE49-F238E27FC236}">
                <a16:creationId xmlns:a16="http://schemas.microsoft.com/office/drawing/2014/main" id="{A1FB31B9-44BA-4044-BC79-4F7AD4DF4731}"/>
              </a:ext>
            </a:extLst>
          </p:cNvPr>
          <p:cNvSpPr>
            <a:spLocks noGrp="1"/>
          </p:cNvSpPr>
          <p:nvPr>
            <p:ph type="sldNum" sz="quarter" idx="12"/>
          </p:nvPr>
        </p:nvSpPr>
        <p:spPr/>
        <p:txBody>
          <a:bodyPr/>
          <a:lstStyle/>
          <a:p>
            <a:fld id="{927C6A85-7839-40E9-A892-80407485B116}" type="slidenum">
              <a:rPr lang="zh-CN" altLang="en-US" smtClean="0"/>
              <a:t>65</a:t>
            </a:fld>
            <a:endParaRPr lang="zh-CN" altLang="en-US"/>
          </a:p>
        </p:txBody>
      </p:sp>
      <p:sp>
        <p:nvSpPr>
          <p:cNvPr id="5" name="TextBox 4">
            <a:extLst>
              <a:ext uri="{FF2B5EF4-FFF2-40B4-BE49-F238E27FC236}">
                <a16:creationId xmlns:a16="http://schemas.microsoft.com/office/drawing/2014/main" id="{259FF041-FB57-4F1D-A4F3-7171BC9A0E50}"/>
              </a:ext>
            </a:extLst>
          </p:cNvPr>
          <p:cNvSpPr txBox="1"/>
          <p:nvPr/>
        </p:nvSpPr>
        <p:spPr>
          <a:xfrm>
            <a:off x="670066" y="1342417"/>
            <a:ext cx="4563415" cy="4524315"/>
          </a:xfrm>
          <a:prstGeom prst="rect">
            <a:avLst/>
          </a:prstGeom>
          <a:noFill/>
        </p:spPr>
        <p:txBody>
          <a:bodyPr wrap="square" rtlCol="0">
            <a:spAutoFit/>
          </a:bodyPr>
          <a:lstStyle/>
          <a:p>
            <a:r>
              <a:rPr lang="en-US" dirty="0"/>
              <a:t>1950- NLP started when Alan Turing published an article called "Machine and Intelligence."</a:t>
            </a:r>
          </a:p>
          <a:p>
            <a:endParaRPr lang="en-US" dirty="0"/>
          </a:p>
          <a:p>
            <a:r>
              <a:rPr lang="en-US" dirty="0"/>
              <a:t>1950- Attempts to automate translation between Russian and English</a:t>
            </a:r>
          </a:p>
          <a:p>
            <a:endParaRPr lang="en-US" dirty="0"/>
          </a:p>
          <a:p>
            <a:r>
              <a:rPr lang="en-US" dirty="0"/>
              <a:t>1960- The work of Chomsky and others on formal language theory and generative syntax</a:t>
            </a:r>
          </a:p>
          <a:p>
            <a:endParaRPr lang="en-US" dirty="0"/>
          </a:p>
          <a:p>
            <a:r>
              <a:rPr lang="en-US" dirty="0"/>
              <a:t>1990- Probabilistic and data-driven models had become quite standard</a:t>
            </a:r>
          </a:p>
          <a:p>
            <a:endParaRPr lang="en-US" dirty="0"/>
          </a:p>
          <a:p>
            <a:r>
              <a:rPr lang="en-US" dirty="0"/>
              <a:t>2000- A Large amount of spoken and textual data become available</a:t>
            </a:r>
          </a:p>
        </p:txBody>
      </p:sp>
      <p:pic>
        <p:nvPicPr>
          <p:cNvPr id="6" name="Picture 5">
            <a:extLst>
              <a:ext uri="{FF2B5EF4-FFF2-40B4-BE49-F238E27FC236}">
                <a16:creationId xmlns:a16="http://schemas.microsoft.com/office/drawing/2014/main" id="{7196C6C0-925A-4E15-A44E-B6A514118566}"/>
              </a:ext>
            </a:extLst>
          </p:cNvPr>
          <p:cNvPicPr>
            <a:picLocks noChangeAspect="1"/>
          </p:cNvPicPr>
          <p:nvPr/>
        </p:nvPicPr>
        <p:blipFill>
          <a:blip r:embed="rId3"/>
          <a:stretch>
            <a:fillRect/>
          </a:stretch>
        </p:blipFill>
        <p:spPr>
          <a:xfrm>
            <a:off x="6533948" y="1102466"/>
            <a:ext cx="4153303" cy="5184843"/>
          </a:xfrm>
          <a:prstGeom prst="rect">
            <a:avLst/>
          </a:prstGeom>
        </p:spPr>
      </p:pic>
      <p:pic>
        <p:nvPicPr>
          <p:cNvPr id="14" name="Picture 13">
            <a:extLst>
              <a:ext uri="{FF2B5EF4-FFF2-40B4-BE49-F238E27FC236}">
                <a16:creationId xmlns:a16="http://schemas.microsoft.com/office/drawing/2014/main" id="{DD6AD86A-B04C-419D-8E81-327742C16703}"/>
              </a:ext>
            </a:extLst>
          </p:cNvPr>
          <p:cNvPicPr>
            <a:picLocks noChangeAspect="1"/>
          </p:cNvPicPr>
          <p:nvPr/>
        </p:nvPicPr>
        <p:blipFill>
          <a:blip r:embed="rId4"/>
          <a:stretch>
            <a:fillRect/>
          </a:stretch>
        </p:blipFill>
        <p:spPr>
          <a:xfrm>
            <a:off x="-1" y="0"/>
            <a:ext cx="1168401" cy="1027713"/>
          </a:xfrm>
          <a:prstGeom prst="rect">
            <a:avLst/>
          </a:prstGeom>
        </p:spPr>
      </p:pic>
      <p:pic>
        <p:nvPicPr>
          <p:cNvPr id="15" name="Picture 14">
            <a:extLst>
              <a:ext uri="{FF2B5EF4-FFF2-40B4-BE49-F238E27FC236}">
                <a16:creationId xmlns:a16="http://schemas.microsoft.com/office/drawing/2014/main" id="{B0B1D205-E71D-4822-BA2B-157D81C4BF86}"/>
              </a:ext>
            </a:extLst>
          </p:cNvPr>
          <p:cNvPicPr>
            <a:picLocks noChangeAspect="1"/>
          </p:cNvPicPr>
          <p:nvPr/>
        </p:nvPicPr>
        <p:blipFill>
          <a:blip r:embed="rId5"/>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1DA8ED7A-6E42-44FC-BCCC-2A94452E25CA}"/>
              </a:ext>
            </a:extLst>
          </p:cNvPr>
          <p:cNvSpPr txBox="1">
            <a:spLocks/>
          </p:cNvSpPr>
          <p:nvPr/>
        </p:nvSpPr>
        <p:spPr>
          <a:xfrm>
            <a:off x="2396604" y="208300"/>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History &amp; Components </a:t>
            </a:r>
          </a:p>
        </p:txBody>
      </p:sp>
    </p:spTree>
    <p:extLst>
      <p:ext uri="{BB962C8B-B14F-4D97-AF65-F5344CB8AC3E}">
        <p14:creationId xmlns:p14="http://schemas.microsoft.com/office/powerpoint/2010/main" val="55208959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369357"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Download &amp; Install NLTK on Windows/Mac</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53DA782-2F05-42AE-88D4-EFD90E7D669F}"/>
              </a:ext>
            </a:extLst>
          </p:cNvPr>
          <p:cNvPicPr>
            <a:picLocks noChangeAspect="1"/>
          </p:cNvPicPr>
          <p:nvPr/>
        </p:nvPicPr>
        <p:blipFill>
          <a:blip r:embed="rId4"/>
          <a:stretch>
            <a:fillRect/>
          </a:stretch>
        </p:blipFill>
        <p:spPr>
          <a:xfrm>
            <a:off x="108135" y="1973546"/>
            <a:ext cx="5456675" cy="3157962"/>
          </a:xfrm>
          <a:prstGeom prst="rect">
            <a:avLst/>
          </a:prstGeom>
        </p:spPr>
      </p:pic>
      <p:pic>
        <p:nvPicPr>
          <p:cNvPr id="8" name="Picture 7">
            <a:extLst>
              <a:ext uri="{FF2B5EF4-FFF2-40B4-BE49-F238E27FC236}">
                <a16:creationId xmlns:a16="http://schemas.microsoft.com/office/drawing/2014/main" id="{0C593680-DDD5-497E-96A6-37AE4CF8A351}"/>
              </a:ext>
            </a:extLst>
          </p:cNvPr>
          <p:cNvPicPr>
            <a:picLocks noChangeAspect="1"/>
          </p:cNvPicPr>
          <p:nvPr/>
        </p:nvPicPr>
        <p:blipFill>
          <a:blip r:embed="rId5"/>
          <a:stretch>
            <a:fillRect/>
          </a:stretch>
        </p:blipFill>
        <p:spPr>
          <a:xfrm>
            <a:off x="6096000" y="1775538"/>
            <a:ext cx="5842964" cy="3740589"/>
          </a:xfrm>
          <a:prstGeom prst="rect">
            <a:avLst/>
          </a:prstGeom>
        </p:spPr>
      </p:pic>
      <p:pic>
        <p:nvPicPr>
          <p:cNvPr id="13" name="Picture 12">
            <a:extLst>
              <a:ext uri="{FF2B5EF4-FFF2-40B4-BE49-F238E27FC236}">
                <a16:creationId xmlns:a16="http://schemas.microsoft.com/office/drawing/2014/main" id="{8F1DB806-CEFC-4DF0-A823-F525CC03C06E}"/>
              </a:ext>
            </a:extLst>
          </p:cNvPr>
          <p:cNvPicPr>
            <a:picLocks noChangeAspect="1"/>
          </p:cNvPicPr>
          <p:nvPr/>
        </p:nvPicPr>
        <p:blipFill>
          <a:blip r:embed="rId6"/>
          <a:stretch>
            <a:fillRect/>
          </a:stretch>
        </p:blipFill>
        <p:spPr>
          <a:xfrm>
            <a:off x="-1" y="0"/>
            <a:ext cx="1168401" cy="1027713"/>
          </a:xfrm>
          <a:prstGeom prst="rect">
            <a:avLst/>
          </a:prstGeom>
        </p:spPr>
      </p:pic>
      <p:pic>
        <p:nvPicPr>
          <p:cNvPr id="14" name="Picture 13">
            <a:extLst>
              <a:ext uri="{FF2B5EF4-FFF2-40B4-BE49-F238E27FC236}">
                <a16:creationId xmlns:a16="http://schemas.microsoft.com/office/drawing/2014/main" id="{A34E9B09-8C5F-4B4E-AEF6-EFD1F9FD1E57}"/>
              </a:ext>
            </a:extLst>
          </p:cNvPr>
          <p:cNvPicPr>
            <a:picLocks noChangeAspect="1"/>
          </p:cNvPicPr>
          <p:nvPr/>
        </p:nvPicPr>
        <p:blipFill>
          <a:blip r:embed="rId7"/>
          <a:stretch>
            <a:fillRect/>
          </a:stretch>
        </p:blipFill>
        <p:spPr>
          <a:xfrm>
            <a:off x="10345962" y="0"/>
            <a:ext cx="1846038" cy="1027713"/>
          </a:xfrm>
          <a:prstGeom prst="rect">
            <a:avLst/>
          </a:prstGeom>
        </p:spPr>
      </p:pic>
      <p:sp>
        <p:nvSpPr>
          <p:cNvPr id="15" name="Title 1">
            <a:extLst>
              <a:ext uri="{FF2B5EF4-FFF2-40B4-BE49-F238E27FC236}">
                <a16:creationId xmlns:a16="http://schemas.microsoft.com/office/drawing/2014/main" id="{379822C0-A79F-4F48-A746-8B31FFC632CB}"/>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2309517863"/>
      </p:ext>
    </p:extLst>
  </p:cSld>
  <p:clrMapOvr>
    <a:masterClrMapping/>
  </p:clrMapOvr>
  <p:transition>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369357" cy="523220"/>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Tokenize Words and Sentences with NLTK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C47CD82-EFC3-492D-8DC0-C82AF28AA047}"/>
              </a:ext>
            </a:extLst>
          </p:cNvPr>
          <p:cNvPicPr>
            <a:picLocks noChangeAspect="1"/>
          </p:cNvPicPr>
          <p:nvPr/>
        </p:nvPicPr>
        <p:blipFill>
          <a:blip r:embed="rId4"/>
          <a:stretch>
            <a:fillRect/>
          </a:stretch>
        </p:blipFill>
        <p:spPr>
          <a:xfrm>
            <a:off x="2187330" y="1815420"/>
            <a:ext cx="7362825" cy="1390650"/>
          </a:xfrm>
          <a:prstGeom prst="rect">
            <a:avLst/>
          </a:prstGeom>
        </p:spPr>
      </p:pic>
      <p:pic>
        <p:nvPicPr>
          <p:cNvPr id="10" name="Picture 9">
            <a:extLst>
              <a:ext uri="{FF2B5EF4-FFF2-40B4-BE49-F238E27FC236}">
                <a16:creationId xmlns:a16="http://schemas.microsoft.com/office/drawing/2014/main" id="{CE046795-9D58-47F5-A541-55C48F41C9E4}"/>
              </a:ext>
            </a:extLst>
          </p:cNvPr>
          <p:cNvPicPr>
            <a:picLocks noChangeAspect="1"/>
          </p:cNvPicPr>
          <p:nvPr/>
        </p:nvPicPr>
        <p:blipFill>
          <a:blip r:embed="rId5"/>
          <a:stretch>
            <a:fillRect/>
          </a:stretch>
        </p:blipFill>
        <p:spPr>
          <a:xfrm>
            <a:off x="2525644" y="3580589"/>
            <a:ext cx="6219825" cy="1447800"/>
          </a:xfrm>
          <a:prstGeom prst="rect">
            <a:avLst/>
          </a:prstGeom>
        </p:spPr>
      </p:pic>
      <p:pic>
        <p:nvPicPr>
          <p:cNvPr id="13" name="Picture 12">
            <a:extLst>
              <a:ext uri="{FF2B5EF4-FFF2-40B4-BE49-F238E27FC236}">
                <a16:creationId xmlns:a16="http://schemas.microsoft.com/office/drawing/2014/main" id="{F76BD469-4CB1-4940-8A4D-60385E4E5A32}"/>
              </a:ext>
            </a:extLst>
          </p:cNvPr>
          <p:cNvPicPr>
            <a:picLocks noChangeAspect="1"/>
          </p:cNvPicPr>
          <p:nvPr/>
        </p:nvPicPr>
        <p:blipFill>
          <a:blip r:embed="rId6"/>
          <a:stretch>
            <a:fillRect/>
          </a:stretch>
        </p:blipFill>
        <p:spPr>
          <a:xfrm>
            <a:off x="-1" y="0"/>
            <a:ext cx="1168401" cy="1027713"/>
          </a:xfrm>
          <a:prstGeom prst="rect">
            <a:avLst/>
          </a:prstGeom>
        </p:spPr>
      </p:pic>
      <p:pic>
        <p:nvPicPr>
          <p:cNvPr id="14" name="Picture 13">
            <a:extLst>
              <a:ext uri="{FF2B5EF4-FFF2-40B4-BE49-F238E27FC236}">
                <a16:creationId xmlns:a16="http://schemas.microsoft.com/office/drawing/2014/main" id="{EE5ED527-2099-478E-AA30-401247B003CE}"/>
              </a:ext>
            </a:extLst>
          </p:cNvPr>
          <p:cNvPicPr>
            <a:picLocks noChangeAspect="1"/>
          </p:cNvPicPr>
          <p:nvPr/>
        </p:nvPicPr>
        <p:blipFill>
          <a:blip r:embed="rId7"/>
          <a:stretch>
            <a:fillRect/>
          </a:stretch>
        </p:blipFill>
        <p:spPr>
          <a:xfrm>
            <a:off x="10345962" y="0"/>
            <a:ext cx="1846038" cy="1027713"/>
          </a:xfrm>
          <a:prstGeom prst="rect">
            <a:avLst/>
          </a:prstGeom>
        </p:spPr>
      </p:pic>
      <p:sp>
        <p:nvSpPr>
          <p:cNvPr id="15" name="Title 1">
            <a:extLst>
              <a:ext uri="{FF2B5EF4-FFF2-40B4-BE49-F238E27FC236}">
                <a16:creationId xmlns:a16="http://schemas.microsoft.com/office/drawing/2014/main" id="{6747EB3F-98BE-40CD-9149-F12AAB9B068A}"/>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2109707922"/>
      </p:ext>
    </p:extLst>
  </p:cSld>
  <p:clrMapOvr>
    <a:masterClrMapping/>
  </p:clrMapOvr>
  <p:transition>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169735" cy="2000548"/>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POS (Part-Of-Speech) Tagging &amp; Chunking with NLTK</a:t>
            </a:r>
          </a:p>
          <a:p>
            <a:pPr marL="914400" lvl="1" indent="-457200">
              <a:buFont typeface="Wingdings" panose="05000000000000000000" pitchFamily="2" charset="2"/>
              <a:buChar char="Ø"/>
              <a:defRPr/>
            </a:pPr>
            <a:r>
              <a:rPr lang="en-US" sz="1600" dirty="0">
                <a:solidFill>
                  <a:prstClr val="black"/>
                </a:solidFill>
              </a:rPr>
              <a:t>POS Tagging (Parts of Speech Tagging) is a process to mark up the words in text format for a particular part of a speech based on its definition and context. It is responsible for text reading in a language and assigning some specific token (Parts of Speech) to each word. It is also called grammatical tagging.</a:t>
            </a:r>
          </a:p>
          <a:p>
            <a:pPr marL="914400" lvl="1" indent="-457200">
              <a:buFont typeface="Wingdings" panose="05000000000000000000" pitchFamily="2" charset="2"/>
              <a:buChar char="Ø"/>
              <a:defRPr/>
            </a:pPr>
            <a:r>
              <a:rPr lang="en-US" sz="1600" dirty="0">
                <a:solidFill>
                  <a:prstClr val="black"/>
                </a:solidFill>
              </a:rPr>
              <a:t>Chunking in NLP is a process to take small pieces of information and group them into large units. The primary use of Chunking is making groups of "noun phrases." It is used to add structure to the sentence by following POS tagging combined with regular expressions. The resulted group of words are called "chunks." It is also called shallow parsing.</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2EF30DA-9B24-4F66-AE5F-E2442814B055}"/>
              </a:ext>
            </a:extLst>
          </p:cNvPr>
          <p:cNvPicPr>
            <a:picLocks noChangeAspect="1"/>
          </p:cNvPicPr>
          <p:nvPr/>
        </p:nvPicPr>
        <p:blipFill>
          <a:blip r:embed="rId4"/>
          <a:stretch>
            <a:fillRect/>
          </a:stretch>
        </p:blipFill>
        <p:spPr>
          <a:xfrm>
            <a:off x="89240" y="3429000"/>
            <a:ext cx="4253166" cy="1927928"/>
          </a:xfrm>
          <a:prstGeom prst="rect">
            <a:avLst/>
          </a:prstGeom>
        </p:spPr>
      </p:pic>
      <p:pic>
        <p:nvPicPr>
          <p:cNvPr id="11" name="Picture 10">
            <a:extLst>
              <a:ext uri="{FF2B5EF4-FFF2-40B4-BE49-F238E27FC236}">
                <a16:creationId xmlns:a16="http://schemas.microsoft.com/office/drawing/2014/main" id="{2B062878-47A2-4DEF-A390-5F28D2A5D2E6}"/>
              </a:ext>
            </a:extLst>
          </p:cNvPr>
          <p:cNvPicPr>
            <a:picLocks noChangeAspect="1"/>
          </p:cNvPicPr>
          <p:nvPr/>
        </p:nvPicPr>
        <p:blipFill>
          <a:blip r:embed="rId5"/>
          <a:stretch>
            <a:fillRect/>
          </a:stretch>
        </p:blipFill>
        <p:spPr>
          <a:xfrm>
            <a:off x="4342406" y="3468188"/>
            <a:ext cx="7759360" cy="1849551"/>
          </a:xfrm>
          <a:prstGeom prst="rect">
            <a:avLst/>
          </a:prstGeom>
        </p:spPr>
      </p:pic>
      <p:pic>
        <p:nvPicPr>
          <p:cNvPr id="13" name="Picture 12">
            <a:extLst>
              <a:ext uri="{FF2B5EF4-FFF2-40B4-BE49-F238E27FC236}">
                <a16:creationId xmlns:a16="http://schemas.microsoft.com/office/drawing/2014/main" id="{8FBDA443-9729-40DB-BF4B-5B155BC2AC3F}"/>
              </a:ext>
            </a:extLst>
          </p:cNvPr>
          <p:cNvPicPr>
            <a:picLocks noChangeAspect="1"/>
          </p:cNvPicPr>
          <p:nvPr/>
        </p:nvPicPr>
        <p:blipFill>
          <a:blip r:embed="rId6"/>
          <a:stretch>
            <a:fillRect/>
          </a:stretch>
        </p:blipFill>
        <p:spPr>
          <a:xfrm>
            <a:off x="-1" y="0"/>
            <a:ext cx="1168401" cy="1027713"/>
          </a:xfrm>
          <a:prstGeom prst="rect">
            <a:avLst/>
          </a:prstGeom>
        </p:spPr>
      </p:pic>
      <p:pic>
        <p:nvPicPr>
          <p:cNvPr id="14" name="Picture 13">
            <a:extLst>
              <a:ext uri="{FF2B5EF4-FFF2-40B4-BE49-F238E27FC236}">
                <a16:creationId xmlns:a16="http://schemas.microsoft.com/office/drawing/2014/main" id="{93FD0E6E-DE87-4517-A86F-2B368585599F}"/>
              </a:ext>
            </a:extLst>
          </p:cNvPr>
          <p:cNvPicPr>
            <a:picLocks noChangeAspect="1"/>
          </p:cNvPicPr>
          <p:nvPr/>
        </p:nvPicPr>
        <p:blipFill>
          <a:blip r:embed="rId7"/>
          <a:stretch>
            <a:fillRect/>
          </a:stretch>
        </p:blipFill>
        <p:spPr>
          <a:xfrm>
            <a:off x="10345962" y="0"/>
            <a:ext cx="1846038" cy="1027713"/>
          </a:xfrm>
          <a:prstGeom prst="rect">
            <a:avLst/>
          </a:prstGeom>
        </p:spPr>
      </p:pic>
      <p:sp>
        <p:nvSpPr>
          <p:cNvPr id="15" name="Title 1">
            <a:extLst>
              <a:ext uri="{FF2B5EF4-FFF2-40B4-BE49-F238E27FC236}">
                <a16:creationId xmlns:a16="http://schemas.microsoft.com/office/drawing/2014/main" id="{6F4D22B8-F5BF-47AE-8034-32C75F19A6F3}"/>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3946392778"/>
      </p:ext>
    </p:extLst>
  </p:cSld>
  <p:clrMapOvr>
    <a:masterClrMapping/>
  </p:clrMapOvr>
  <p:transition>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169735" cy="523220"/>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Stemming and Lemmatization with Python NLTK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20238A0-6A9A-473E-A5DC-C1F7B3CD51B0}"/>
              </a:ext>
            </a:extLst>
          </p:cNvPr>
          <p:cNvPicPr>
            <a:picLocks noChangeAspect="1"/>
          </p:cNvPicPr>
          <p:nvPr/>
        </p:nvPicPr>
        <p:blipFill>
          <a:blip r:embed="rId4"/>
          <a:stretch>
            <a:fillRect/>
          </a:stretch>
        </p:blipFill>
        <p:spPr>
          <a:xfrm>
            <a:off x="78251" y="1749077"/>
            <a:ext cx="5382209" cy="3978154"/>
          </a:xfrm>
          <a:prstGeom prst="rect">
            <a:avLst/>
          </a:prstGeom>
        </p:spPr>
      </p:pic>
      <p:pic>
        <p:nvPicPr>
          <p:cNvPr id="9" name="Picture 8">
            <a:extLst>
              <a:ext uri="{FF2B5EF4-FFF2-40B4-BE49-F238E27FC236}">
                <a16:creationId xmlns:a16="http://schemas.microsoft.com/office/drawing/2014/main" id="{079D556B-F436-4493-BD6D-53A9EB8EE216}"/>
              </a:ext>
            </a:extLst>
          </p:cNvPr>
          <p:cNvPicPr>
            <a:picLocks noChangeAspect="1"/>
          </p:cNvPicPr>
          <p:nvPr/>
        </p:nvPicPr>
        <p:blipFill>
          <a:blip r:embed="rId5"/>
          <a:stretch>
            <a:fillRect/>
          </a:stretch>
        </p:blipFill>
        <p:spPr>
          <a:xfrm>
            <a:off x="6036722" y="1883167"/>
            <a:ext cx="3579235" cy="991715"/>
          </a:xfrm>
          <a:prstGeom prst="rect">
            <a:avLst/>
          </a:prstGeom>
        </p:spPr>
      </p:pic>
      <p:pic>
        <p:nvPicPr>
          <p:cNvPr id="10" name="Picture 9">
            <a:extLst>
              <a:ext uri="{FF2B5EF4-FFF2-40B4-BE49-F238E27FC236}">
                <a16:creationId xmlns:a16="http://schemas.microsoft.com/office/drawing/2014/main" id="{3C04D443-899C-486E-9829-F17042AD447C}"/>
              </a:ext>
            </a:extLst>
          </p:cNvPr>
          <p:cNvPicPr>
            <a:picLocks noChangeAspect="1"/>
          </p:cNvPicPr>
          <p:nvPr/>
        </p:nvPicPr>
        <p:blipFill>
          <a:blip r:embed="rId6"/>
          <a:stretch>
            <a:fillRect/>
          </a:stretch>
        </p:blipFill>
        <p:spPr>
          <a:xfrm>
            <a:off x="9798286" y="1998273"/>
            <a:ext cx="1944381" cy="646332"/>
          </a:xfrm>
          <a:prstGeom prst="rect">
            <a:avLst/>
          </a:prstGeom>
        </p:spPr>
      </p:pic>
      <p:pic>
        <p:nvPicPr>
          <p:cNvPr id="13" name="Picture 12">
            <a:extLst>
              <a:ext uri="{FF2B5EF4-FFF2-40B4-BE49-F238E27FC236}">
                <a16:creationId xmlns:a16="http://schemas.microsoft.com/office/drawing/2014/main" id="{0E23DE3C-83B8-4895-8BD1-AD7478DF8678}"/>
              </a:ext>
            </a:extLst>
          </p:cNvPr>
          <p:cNvPicPr>
            <a:picLocks noChangeAspect="1"/>
          </p:cNvPicPr>
          <p:nvPr/>
        </p:nvPicPr>
        <p:blipFill>
          <a:blip r:embed="rId7"/>
          <a:stretch>
            <a:fillRect/>
          </a:stretch>
        </p:blipFill>
        <p:spPr>
          <a:xfrm>
            <a:off x="6376270" y="3566663"/>
            <a:ext cx="4758596" cy="979420"/>
          </a:xfrm>
          <a:prstGeom prst="rect">
            <a:avLst/>
          </a:prstGeom>
        </p:spPr>
      </p:pic>
      <p:pic>
        <p:nvPicPr>
          <p:cNvPr id="14" name="Picture 13">
            <a:extLst>
              <a:ext uri="{FF2B5EF4-FFF2-40B4-BE49-F238E27FC236}">
                <a16:creationId xmlns:a16="http://schemas.microsoft.com/office/drawing/2014/main" id="{FFA60B39-3B47-4539-8339-2AB64BC9CC64}"/>
              </a:ext>
            </a:extLst>
          </p:cNvPr>
          <p:cNvPicPr>
            <a:picLocks noChangeAspect="1"/>
          </p:cNvPicPr>
          <p:nvPr/>
        </p:nvPicPr>
        <p:blipFill>
          <a:blip r:embed="rId8"/>
          <a:stretch>
            <a:fillRect/>
          </a:stretch>
        </p:blipFill>
        <p:spPr>
          <a:xfrm>
            <a:off x="7930528" y="4769636"/>
            <a:ext cx="2311942" cy="742186"/>
          </a:xfrm>
          <a:prstGeom prst="rect">
            <a:avLst/>
          </a:prstGeom>
        </p:spPr>
      </p:pic>
      <p:pic>
        <p:nvPicPr>
          <p:cNvPr id="19" name="Picture 18">
            <a:extLst>
              <a:ext uri="{FF2B5EF4-FFF2-40B4-BE49-F238E27FC236}">
                <a16:creationId xmlns:a16="http://schemas.microsoft.com/office/drawing/2014/main" id="{C4F99E43-5F71-42C6-8C9A-91857A9B262D}"/>
              </a:ext>
            </a:extLst>
          </p:cNvPr>
          <p:cNvPicPr>
            <a:picLocks noChangeAspect="1"/>
          </p:cNvPicPr>
          <p:nvPr/>
        </p:nvPicPr>
        <p:blipFill>
          <a:blip r:embed="rId9"/>
          <a:stretch>
            <a:fillRect/>
          </a:stretch>
        </p:blipFill>
        <p:spPr>
          <a:xfrm>
            <a:off x="-1" y="0"/>
            <a:ext cx="1168401" cy="1027713"/>
          </a:xfrm>
          <a:prstGeom prst="rect">
            <a:avLst/>
          </a:prstGeom>
        </p:spPr>
      </p:pic>
      <p:pic>
        <p:nvPicPr>
          <p:cNvPr id="20" name="Picture 19">
            <a:extLst>
              <a:ext uri="{FF2B5EF4-FFF2-40B4-BE49-F238E27FC236}">
                <a16:creationId xmlns:a16="http://schemas.microsoft.com/office/drawing/2014/main" id="{B205A0D8-83B4-4F55-B071-5AAA6A8B8ECC}"/>
              </a:ext>
            </a:extLst>
          </p:cNvPr>
          <p:cNvPicPr>
            <a:picLocks noChangeAspect="1"/>
          </p:cNvPicPr>
          <p:nvPr/>
        </p:nvPicPr>
        <p:blipFill>
          <a:blip r:embed="rId10"/>
          <a:stretch>
            <a:fillRect/>
          </a:stretch>
        </p:blipFill>
        <p:spPr>
          <a:xfrm>
            <a:off x="10345962" y="0"/>
            <a:ext cx="1846038" cy="1027713"/>
          </a:xfrm>
          <a:prstGeom prst="rect">
            <a:avLst/>
          </a:prstGeom>
        </p:spPr>
      </p:pic>
      <p:sp>
        <p:nvSpPr>
          <p:cNvPr id="21" name="Title 1">
            <a:extLst>
              <a:ext uri="{FF2B5EF4-FFF2-40B4-BE49-F238E27FC236}">
                <a16:creationId xmlns:a16="http://schemas.microsoft.com/office/drawing/2014/main" id="{661009ED-E503-440E-B321-64310D71C11E}"/>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1144859523"/>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create a GitHub project?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978071" y="1027713"/>
            <a:ext cx="9207100" cy="2062103"/>
          </a:xfrm>
          <a:prstGeom prst="rect">
            <a:avLst/>
          </a:prstGeom>
          <a:noFill/>
        </p:spPr>
        <p:txBody>
          <a:bodyPr wrap="square" rtlCol="0">
            <a:spAutoFit/>
          </a:bodyPr>
          <a:lstStyle/>
          <a:p>
            <a:pPr lvl="1"/>
            <a:r>
              <a:rPr lang="en-US" dirty="0"/>
              <a:t>Then add Code module by clicking “+ Code” button or add Text module by clicking “+ Text” button.</a:t>
            </a:r>
          </a:p>
          <a:p>
            <a:pPr lvl="1"/>
            <a:endParaRPr lang="en-US" dirty="0"/>
          </a:p>
          <a:p>
            <a:pPr marL="800100" lvl="1" indent="-342900">
              <a:buFont typeface="Arial" panose="020B0604020202020204" pitchFamily="34" charset="0"/>
              <a:buChar char="•"/>
            </a:pPr>
            <a:r>
              <a:rPr lang="en-US" dirty="0"/>
              <a:t>Look at the following example:</a:t>
            </a:r>
          </a:p>
          <a:p>
            <a:pPr lvl="1"/>
            <a:r>
              <a:rPr lang="en-US" dirty="0"/>
              <a:t>Click “Run” under “Runtime” to run your code. Remember to save you code (by using </a:t>
            </a:r>
            <a:r>
              <a:rPr lang="en-US" dirty="0" err="1"/>
              <a:t>Ctrl+S</a:t>
            </a:r>
            <a:r>
              <a:rPr lang="en-US" dirty="0"/>
              <a:t> keyboard shortcut)</a:t>
            </a:r>
          </a:p>
          <a:p>
            <a:pPr lvl="1"/>
            <a:endParaRPr lang="en-US" sz="2000" dirty="0"/>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7</a:t>
            </a:fld>
            <a:endParaRPr lang="en-US"/>
          </a:p>
        </p:txBody>
      </p:sp>
      <p:pic>
        <p:nvPicPr>
          <p:cNvPr id="9" name="Picture 8">
            <a:extLst>
              <a:ext uri="{FF2B5EF4-FFF2-40B4-BE49-F238E27FC236}">
                <a16:creationId xmlns:a16="http://schemas.microsoft.com/office/drawing/2014/main" id="{AB780036-C9C1-48B6-BF0E-0EBEC33D97A2}"/>
              </a:ext>
            </a:extLst>
          </p:cNvPr>
          <p:cNvPicPr/>
          <p:nvPr/>
        </p:nvPicPr>
        <p:blipFill>
          <a:blip r:embed="rId4"/>
          <a:stretch>
            <a:fillRect/>
          </a:stretch>
        </p:blipFill>
        <p:spPr>
          <a:xfrm>
            <a:off x="2553510" y="3062956"/>
            <a:ext cx="6506183" cy="3234081"/>
          </a:xfrm>
          <a:prstGeom prst="rect">
            <a:avLst/>
          </a:prstGeom>
        </p:spPr>
      </p:pic>
    </p:spTree>
    <p:extLst>
      <p:ext uri="{BB962C8B-B14F-4D97-AF65-F5344CB8AC3E}">
        <p14:creationId xmlns:p14="http://schemas.microsoft.com/office/powerpoint/2010/main" val="848796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169735" cy="954107"/>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WordNet (a lexical database) with NLTK: Finding Synonyms for words in Python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7900849-6541-45DB-94BF-61AC26353CB3}"/>
              </a:ext>
            </a:extLst>
          </p:cNvPr>
          <p:cNvPicPr>
            <a:picLocks noChangeAspect="1"/>
          </p:cNvPicPr>
          <p:nvPr/>
        </p:nvPicPr>
        <p:blipFill>
          <a:blip r:embed="rId4"/>
          <a:stretch>
            <a:fillRect/>
          </a:stretch>
        </p:blipFill>
        <p:spPr>
          <a:xfrm>
            <a:off x="2420009" y="1797985"/>
            <a:ext cx="7351982" cy="3851038"/>
          </a:xfrm>
          <a:prstGeom prst="rect">
            <a:avLst/>
          </a:prstGeom>
        </p:spPr>
      </p:pic>
      <p:pic>
        <p:nvPicPr>
          <p:cNvPr id="15" name="Picture 14">
            <a:extLst>
              <a:ext uri="{FF2B5EF4-FFF2-40B4-BE49-F238E27FC236}">
                <a16:creationId xmlns:a16="http://schemas.microsoft.com/office/drawing/2014/main" id="{A249F877-F55C-46B9-814F-2103226ABC6D}"/>
              </a:ext>
            </a:extLst>
          </p:cNvPr>
          <p:cNvPicPr>
            <a:picLocks noChangeAspect="1"/>
          </p:cNvPicPr>
          <p:nvPr/>
        </p:nvPicPr>
        <p:blipFill>
          <a:blip r:embed="rId5"/>
          <a:stretch>
            <a:fillRect/>
          </a:stretch>
        </p:blipFill>
        <p:spPr>
          <a:xfrm>
            <a:off x="-1" y="0"/>
            <a:ext cx="1168401" cy="1027713"/>
          </a:xfrm>
          <a:prstGeom prst="rect">
            <a:avLst/>
          </a:prstGeom>
        </p:spPr>
      </p:pic>
      <p:pic>
        <p:nvPicPr>
          <p:cNvPr id="19" name="Picture 18">
            <a:extLst>
              <a:ext uri="{FF2B5EF4-FFF2-40B4-BE49-F238E27FC236}">
                <a16:creationId xmlns:a16="http://schemas.microsoft.com/office/drawing/2014/main" id="{3AB68F96-7D61-4874-98C8-C1BB55DA3F94}"/>
              </a:ext>
            </a:extLst>
          </p:cNvPr>
          <p:cNvPicPr>
            <a:picLocks noChangeAspect="1"/>
          </p:cNvPicPr>
          <p:nvPr/>
        </p:nvPicPr>
        <p:blipFill>
          <a:blip r:embed="rId6"/>
          <a:stretch>
            <a:fillRect/>
          </a:stretch>
        </p:blipFill>
        <p:spPr>
          <a:xfrm>
            <a:off x="10345962" y="0"/>
            <a:ext cx="1846038" cy="1027713"/>
          </a:xfrm>
          <a:prstGeom prst="rect">
            <a:avLst/>
          </a:prstGeom>
        </p:spPr>
      </p:pic>
      <p:sp>
        <p:nvSpPr>
          <p:cNvPr id="20" name="Title 1">
            <a:extLst>
              <a:ext uri="{FF2B5EF4-FFF2-40B4-BE49-F238E27FC236}">
                <a16:creationId xmlns:a16="http://schemas.microsoft.com/office/drawing/2014/main" id="{EDE6BC74-CA3C-44A9-A9F8-7EB9A7AEDAF0}"/>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2751812714"/>
      </p:ext>
    </p:extLst>
  </p:cSld>
  <p:clrMapOvr>
    <a:masterClrMapping/>
  </p:clrMapOvr>
  <p:transition>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1060448"/>
            <a:ext cx="11169735" cy="1077218"/>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Word Embeddings</a:t>
            </a:r>
          </a:p>
          <a:p>
            <a:pPr marL="914400" lvl="1" indent="-457200">
              <a:buFont typeface="Wingdings" panose="05000000000000000000" pitchFamily="2" charset="2"/>
              <a:buChar char="Ø"/>
              <a:defRPr/>
            </a:pPr>
            <a:r>
              <a:rPr lang="en-US" dirty="0">
                <a:solidFill>
                  <a:prstClr val="black"/>
                </a:solidFill>
              </a:rPr>
              <a:t>A word embedding is a representation for text where words that have the same meaning have a similar </a:t>
            </a:r>
            <a:r>
              <a:rPr lang="en-US" dirty="0" err="1">
                <a:solidFill>
                  <a:prstClr val="black"/>
                </a:solidFill>
              </a:rPr>
              <a:t>representationlearned</a:t>
            </a:r>
            <a:endParaRPr lang="en-US" dirty="0">
              <a:solidFill>
                <a:prstClr val="black"/>
              </a:solidFill>
            </a:endParaRP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12EC2D9-EC1B-4CED-A000-DD567A704A2A}"/>
              </a:ext>
            </a:extLst>
          </p:cNvPr>
          <p:cNvPicPr>
            <a:picLocks noChangeAspect="1"/>
          </p:cNvPicPr>
          <p:nvPr/>
        </p:nvPicPr>
        <p:blipFill>
          <a:blip r:embed="rId4"/>
          <a:stretch>
            <a:fillRect/>
          </a:stretch>
        </p:blipFill>
        <p:spPr>
          <a:xfrm>
            <a:off x="775064" y="2082260"/>
            <a:ext cx="4860493" cy="3627886"/>
          </a:xfrm>
          <a:prstGeom prst="rect">
            <a:avLst/>
          </a:prstGeom>
        </p:spPr>
      </p:pic>
      <p:pic>
        <p:nvPicPr>
          <p:cNvPr id="13" name="Picture 3">
            <a:extLst>
              <a:ext uri="{FF2B5EF4-FFF2-40B4-BE49-F238E27FC236}">
                <a16:creationId xmlns:a16="http://schemas.microsoft.com/office/drawing/2014/main" id="{50E30498-BE7E-4DBD-826E-6B4A89195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466" y="2493084"/>
            <a:ext cx="55848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FCBB480-009E-47BC-85D4-767459575F38}"/>
              </a:ext>
            </a:extLst>
          </p:cNvPr>
          <p:cNvPicPr>
            <a:picLocks noChangeAspect="1"/>
          </p:cNvPicPr>
          <p:nvPr/>
        </p:nvPicPr>
        <p:blipFill>
          <a:blip r:embed="rId6"/>
          <a:stretch>
            <a:fillRect/>
          </a:stretch>
        </p:blipFill>
        <p:spPr>
          <a:xfrm>
            <a:off x="-1" y="0"/>
            <a:ext cx="1168401" cy="1027713"/>
          </a:xfrm>
          <a:prstGeom prst="rect">
            <a:avLst/>
          </a:prstGeom>
        </p:spPr>
      </p:pic>
      <p:pic>
        <p:nvPicPr>
          <p:cNvPr id="15" name="Picture 14">
            <a:extLst>
              <a:ext uri="{FF2B5EF4-FFF2-40B4-BE49-F238E27FC236}">
                <a16:creationId xmlns:a16="http://schemas.microsoft.com/office/drawing/2014/main" id="{6B32C220-7A93-4125-82DA-CAF81A1AE141}"/>
              </a:ext>
            </a:extLst>
          </p:cNvPr>
          <p:cNvPicPr>
            <a:picLocks noChangeAspect="1"/>
          </p:cNvPicPr>
          <p:nvPr/>
        </p:nvPicPr>
        <p:blipFill>
          <a:blip r:embed="rId7"/>
          <a:stretch>
            <a:fillRect/>
          </a:stretch>
        </p:blipFill>
        <p:spPr>
          <a:xfrm>
            <a:off x="10345962" y="0"/>
            <a:ext cx="1846038" cy="1027713"/>
          </a:xfrm>
          <a:prstGeom prst="rect">
            <a:avLst/>
          </a:prstGeom>
        </p:spPr>
      </p:pic>
      <p:sp>
        <p:nvSpPr>
          <p:cNvPr id="19" name="Title 1">
            <a:extLst>
              <a:ext uri="{FF2B5EF4-FFF2-40B4-BE49-F238E27FC236}">
                <a16:creationId xmlns:a16="http://schemas.microsoft.com/office/drawing/2014/main" id="{53C91382-D21D-4663-A662-C3DE4DF11321}"/>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2136794989"/>
      </p:ext>
    </p:extLst>
  </p:cSld>
  <p:clrMapOvr>
    <a:masterClrMapping/>
  </p:clrMapOvr>
  <p:transition>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84065" y="962519"/>
            <a:ext cx="11169735" cy="523220"/>
          </a:xfrm>
          <a:prstGeom prst="rect">
            <a:avLst/>
          </a:prstGeom>
          <a:noFill/>
        </p:spPr>
        <p:txBody>
          <a:bodyPr wrap="square" rtlCol="0">
            <a:spAutoFit/>
          </a:bodyPr>
          <a:lstStyle/>
          <a:p>
            <a:pPr marL="457200" lvl="0" indent="-457200">
              <a:buFont typeface="Wingdings" panose="05000000000000000000" pitchFamily="2" charset="2"/>
              <a:buChar char="Ø"/>
              <a:defRPr/>
            </a:pPr>
            <a:r>
              <a:rPr lang="en-US" sz="2800" dirty="0">
                <a:solidFill>
                  <a:prstClr val="black"/>
                </a:solidFill>
              </a:rPr>
              <a:t>Word Embeddings</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5793483"/>
            <a:ext cx="826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https://www.guru99.com/nltk-tutorial.html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 with Kaggle Data: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https://www.kaggle.com/alvations/basic-nlp-with-nltk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1398093-BC98-42F4-AA7D-3C4AC9E1DB3A}"/>
              </a:ext>
            </a:extLst>
          </p:cNvPr>
          <p:cNvPicPr>
            <a:picLocks noChangeAspect="1"/>
          </p:cNvPicPr>
          <p:nvPr/>
        </p:nvPicPr>
        <p:blipFill>
          <a:blip r:embed="rId4"/>
          <a:stretch>
            <a:fillRect/>
          </a:stretch>
        </p:blipFill>
        <p:spPr>
          <a:xfrm>
            <a:off x="222120" y="1429205"/>
            <a:ext cx="5680346" cy="4420813"/>
          </a:xfrm>
          <a:prstGeom prst="rect">
            <a:avLst/>
          </a:prstGeom>
        </p:spPr>
      </p:pic>
      <p:pic>
        <p:nvPicPr>
          <p:cNvPr id="9" name="Picture 8">
            <a:extLst>
              <a:ext uri="{FF2B5EF4-FFF2-40B4-BE49-F238E27FC236}">
                <a16:creationId xmlns:a16="http://schemas.microsoft.com/office/drawing/2014/main" id="{2374E1F3-0266-43BA-A22E-2CC57456CFE9}"/>
              </a:ext>
            </a:extLst>
          </p:cNvPr>
          <p:cNvPicPr>
            <a:picLocks noChangeAspect="1"/>
          </p:cNvPicPr>
          <p:nvPr/>
        </p:nvPicPr>
        <p:blipFill>
          <a:blip r:embed="rId5"/>
          <a:stretch>
            <a:fillRect/>
          </a:stretch>
        </p:blipFill>
        <p:spPr>
          <a:xfrm>
            <a:off x="5277859" y="2724474"/>
            <a:ext cx="4845330" cy="1117656"/>
          </a:xfrm>
          <a:prstGeom prst="rect">
            <a:avLst/>
          </a:prstGeom>
        </p:spPr>
      </p:pic>
      <p:pic>
        <p:nvPicPr>
          <p:cNvPr id="13" name="Picture 12">
            <a:extLst>
              <a:ext uri="{FF2B5EF4-FFF2-40B4-BE49-F238E27FC236}">
                <a16:creationId xmlns:a16="http://schemas.microsoft.com/office/drawing/2014/main" id="{F629A4F5-2F86-47B6-8B53-B8CF95EDAE66}"/>
              </a:ext>
            </a:extLst>
          </p:cNvPr>
          <p:cNvPicPr>
            <a:picLocks noChangeAspect="1"/>
          </p:cNvPicPr>
          <p:nvPr/>
        </p:nvPicPr>
        <p:blipFill>
          <a:blip r:embed="rId6"/>
          <a:stretch>
            <a:fillRect/>
          </a:stretch>
        </p:blipFill>
        <p:spPr>
          <a:xfrm>
            <a:off x="-1" y="0"/>
            <a:ext cx="1168401" cy="1027713"/>
          </a:xfrm>
          <a:prstGeom prst="rect">
            <a:avLst/>
          </a:prstGeom>
        </p:spPr>
      </p:pic>
      <p:pic>
        <p:nvPicPr>
          <p:cNvPr id="14" name="Picture 13">
            <a:extLst>
              <a:ext uri="{FF2B5EF4-FFF2-40B4-BE49-F238E27FC236}">
                <a16:creationId xmlns:a16="http://schemas.microsoft.com/office/drawing/2014/main" id="{7968E0BD-9CC4-4CAE-8258-37DD79BAAC2B}"/>
              </a:ext>
            </a:extLst>
          </p:cNvPr>
          <p:cNvPicPr>
            <a:picLocks noChangeAspect="1"/>
          </p:cNvPicPr>
          <p:nvPr/>
        </p:nvPicPr>
        <p:blipFill>
          <a:blip r:embed="rId7"/>
          <a:stretch>
            <a:fillRect/>
          </a:stretch>
        </p:blipFill>
        <p:spPr>
          <a:xfrm>
            <a:off x="10345962" y="0"/>
            <a:ext cx="1846038" cy="1027713"/>
          </a:xfrm>
          <a:prstGeom prst="rect">
            <a:avLst/>
          </a:prstGeom>
        </p:spPr>
      </p:pic>
      <p:sp>
        <p:nvSpPr>
          <p:cNvPr id="15" name="Title 1">
            <a:extLst>
              <a:ext uri="{FF2B5EF4-FFF2-40B4-BE49-F238E27FC236}">
                <a16:creationId xmlns:a16="http://schemas.microsoft.com/office/drawing/2014/main" id="{CCB42730-7A80-4976-A837-6A7CD369AE4F}"/>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NLTK</a:t>
            </a:r>
          </a:p>
        </p:txBody>
      </p:sp>
    </p:spTree>
    <p:extLst>
      <p:ext uri="{BB962C8B-B14F-4D97-AF65-F5344CB8AC3E}">
        <p14:creationId xmlns:p14="http://schemas.microsoft.com/office/powerpoint/2010/main" val="1144261620"/>
      </p:ext>
    </p:extLst>
  </p:cSld>
  <p:clrMapOvr>
    <a:masterClrMapping/>
  </p:clrMapOvr>
  <p:transition>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608403" y="1176835"/>
            <a:ext cx="11369357" cy="452431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Noun phrase extraction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Part-of-speech tagging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Sentiment analysis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Classification (Naive Bayes, Decision Tree)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Tokenization (splitting text into words and sentences)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Word and phrase frequencies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Parsing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n-grams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Word inflection (pluralization and singularization) and lemmatization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Spelling correction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Add new models or languages through extensions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WordNet integration</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6443723"/>
            <a:ext cx="8267700" cy="369332"/>
          </a:xfrm>
          <a:prstGeom prst="rect">
            <a:avLst/>
          </a:prstGeom>
          <a:noFill/>
        </p:spPr>
        <p:txBody>
          <a:bodyPr wrap="square" rtlCol="0">
            <a:spAutoFit/>
          </a:bodyPr>
          <a:lstStyle/>
          <a:p>
            <a:pPr lvl="0">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lang="en-US" dirty="0">
                <a:solidFill>
                  <a:prstClr val="black"/>
                </a:solidFill>
                <a:hlinkClick r:id="rId3"/>
              </a:rPr>
              <a:t>https://textblob.readthedocs.io/en/dev/</a:t>
            </a:r>
            <a:r>
              <a:rPr lang="en-US" dirty="0">
                <a:solidFill>
                  <a:prstClr val="black"/>
                </a:solidFill>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9353A40-A775-4A2E-91A2-F05F8594D0D3}"/>
              </a:ext>
            </a:extLst>
          </p:cNvPr>
          <p:cNvPicPr>
            <a:picLocks noChangeAspect="1"/>
          </p:cNvPicPr>
          <p:nvPr/>
        </p:nvPicPr>
        <p:blipFill>
          <a:blip r:embed="rId4"/>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0674F646-5156-4C40-97EC-F2A97658278E}"/>
              </a:ext>
            </a:extLst>
          </p:cNvPr>
          <p:cNvPicPr>
            <a:picLocks noChangeAspect="1"/>
          </p:cNvPicPr>
          <p:nvPr/>
        </p:nvPicPr>
        <p:blipFill>
          <a:blip r:embed="rId5"/>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BBC5E137-1DFE-45E6-B4AD-D283BFB0B800}"/>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TextBlob</a:t>
            </a:r>
          </a:p>
        </p:txBody>
      </p:sp>
    </p:spTree>
    <p:extLst>
      <p:ext uri="{BB962C8B-B14F-4D97-AF65-F5344CB8AC3E}">
        <p14:creationId xmlns:p14="http://schemas.microsoft.com/office/powerpoint/2010/main" val="1445285843"/>
      </p:ext>
    </p:extLst>
  </p:cSld>
  <p:clrMapOvr>
    <a:masterClrMapping/>
  </p:clrMapOvr>
  <p:transition>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2113280" y="1905506"/>
            <a:ext cx="8628319" cy="304698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Tokenization (165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Language detection (196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Named Entity Recognition (40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Part of Speech Tagging (16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Sentiment Analysis (136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Word Embeddings (137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Morphological analysis (135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Transliteration (69 Languages)</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6443723"/>
            <a:ext cx="8267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https://polyglot.readthedocs.io/en/latest/index.html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AF1B4CC-5CED-4045-B7BC-2A7C1BA955BA}"/>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02692D5D-FDAE-4FFB-B02A-0BE4CDA30215}"/>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62D8113C-D750-4241-B458-6DE5BF6058FE}"/>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polyglot</a:t>
            </a:r>
          </a:p>
        </p:txBody>
      </p:sp>
    </p:spTree>
    <p:extLst>
      <p:ext uri="{BB962C8B-B14F-4D97-AF65-F5344CB8AC3E}">
        <p14:creationId xmlns:p14="http://schemas.microsoft.com/office/powerpoint/2010/main" val="927080110"/>
      </p:ext>
    </p:extLst>
  </p:cSld>
  <p:clrMapOvr>
    <a:masterClrMapping/>
  </p:clrMapOvr>
  <p:transition>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1485089" y="1417728"/>
            <a:ext cx="9221822" cy="4894936"/>
          </a:xfrm>
          <a:prstGeom prst="rect">
            <a:avLst/>
          </a:prstGeom>
          <a:noFill/>
        </p:spPr>
        <p:txBody>
          <a:bodyPr wrap="square" numCol="2"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Non-destructive tokenization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Named entity recognition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 for 53+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17 statistical models for 11 languages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pretrained word vectors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State-of-the-art speed</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Easy deep learning integration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Part-of-speech tagging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Labelled dependency parsing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Syntax-driven sentence segmentation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Built in visualizers for syntax and NER</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Convenient string-to-hash mapping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Export to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data arrays</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Efficient binary serialization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Easy model packaging and deployment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Robust, rigorously evaluated accuracy</a:t>
            </a:r>
          </a:p>
        </p:txBody>
      </p:sp>
      <p:sp>
        <p:nvSpPr>
          <p:cNvPr id="2" name="TextBox 1">
            <a:extLst>
              <a:ext uri="{FF2B5EF4-FFF2-40B4-BE49-F238E27FC236}">
                <a16:creationId xmlns:a16="http://schemas.microsoft.com/office/drawing/2014/main" id="{55BAE75D-23CA-49A2-A23B-40BF90302853}"/>
              </a:ext>
            </a:extLst>
          </p:cNvPr>
          <p:cNvSpPr txBox="1"/>
          <p:nvPr/>
        </p:nvSpPr>
        <p:spPr>
          <a:xfrm>
            <a:off x="2255953" y="6257871"/>
            <a:ext cx="8267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https://spacy.io/usage/spacy-101#whats-spacy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9256C56-6CCB-458A-AF52-B612DD772424}"/>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DF92960E-1467-4611-9B45-88DBE6CFF71E}"/>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4A287959-FAE7-44DE-9C7E-1BC7E8EAE57A}"/>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spaCy</a:t>
            </a: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2807344367"/>
      </p:ext>
    </p:extLst>
  </p:cSld>
  <p:clrMapOvr>
    <a:masterClrMapping/>
  </p:clrMapOvr>
  <p:transition>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2522706" y="1461315"/>
            <a:ext cx="8550498" cy="378565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Reading Comprehension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Named Entity Recognition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Sentiment Analysis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Dependency Parsing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Constituency Parsing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Semantic Role Labeling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Co-reference Resolution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Semantic parsing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Textual Entailment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Language Modeling</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6443723"/>
            <a:ext cx="8267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https://demo.allennlp.org/reading-comprehension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3B360BC0-197C-4A09-A3FF-A541981DC662}"/>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A642F531-CE77-4396-B46E-AF4E36CA6E4C}"/>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6873CBE6-35CA-49C1-AF1A-8FBADFF0D74C}"/>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AllenNLP</a:t>
            </a:r>
            <a:endParaRPr lang="en-US" sz="4000" dirty="0">
              <a:solidFill>
                <a:srgbClr val="059033"/>
              </a:solidFill>
              <a:latin typeface="Times New Roman" charset="0"/>
              <a:ea typeface="ＭＳ Ｐゴシック" charset="0"/>
            </a:endParaRPr>
          </a:p>
        </p:txBody>
      </p:sp>
    </p:spTree>
    <p:extLst>
      <p:ext uri="{BB962C8B-B14F-4D97-AF65-F5344CB8AC3E}">
        <p14:creationId xmlns:p14="http://schemas.microsoft.com/office/powerpoint/2010/main" val="1629224292"/>
      </p:ext>
    </p:extLst>
  </p:cSld>
  <p:clrMapOvr>
    <a:masterClrMapping/>
  </p:clrMapOvr>
  <p:transition>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797330" y="1461315"/>
            <a:ext cx="10275874" cy="267765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Latent Semantic Analysis (LSA/LSI/SVD)</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Latent Dirichlet Allocation (LDA)</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Random Projections (RP)</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Hierarchical Dirichlet Process (HDP)</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word2vec deep learning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Distributed computing: can run Latent Semantic Analysis and Latent Dirichlet Allocation on a cluster of computers.</a:t>
            </a:r>
          </a:p>
        </p:txBody>
      </p:sp>
      <p:sp>
        <p:nvSpPr>
          <p:cNvPr id="2" name="TextBox 1">
            <a:extLst>
              <a:ext uri="{FF2B5EF4-FFF2-40B4-BE49-F238E27FC236}">
                <a16:creationId xmlns:a16="http://schemas.microsoft.com/office/drawing/2014/main" id="{55BAE75D-23CA-49A2-A23B-40BF90302853}"/>
              </a:ext>
            </a:extLst>
          </p:cNvPr>
          <p:cNvSpPr txBox="1"/>
          <p:nvPr/>
        </p:nvSpPr>
        <p:spPr>
          <a:xfrm>
            <a:off x="2113280" y="6443723"/>
            <a:ext cx="8267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https://radimrehurek.com/gensim/auto_examples/index.html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2177608-56C1-4368-AAA5-69361EB3E99C}"/>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4164C336-D3FA-4B34-8A44-D62EA55153E5}"/>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360DB263-3645-4F41-B224-8DE14D554540}"/>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Gensim</a:t>
            </a:r>
          </a:p>
        </p:txBody>
      </p:sp>
    </p:spTree>
    <p:extLst>
      <p:ext uri="{BB962C8B-B14F-4D97-AF65-F5344CB8AC3E}">
        <p14:creationId xmlns:p14="http://schemas.microsoft.com/office/powerpoint/2010/main" val="3841375885"/>
      </p:ext>
    </p:extLst>
  </p:cSld>
  <p:clrMapOvr>
    <a:masterClrMapping/>
  </p:clrMapOvr>
  <p:transition>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solidFill>
                  <a:srgbClr val="FF0000"/>
                </a:solidFill>
              </a:rPr>
              <a:t>Introduction to Python Tools for Machine Learning and Deep Learning</a:t>
            </a:r>
          </a:p>
          <a:p>
            <a:pPr marL="742950" lvl="1" indent="-285750">
              <a:lnSpc>
                <a:spcPct val="150000"/>
              </a:lnSpc>
              <a:buFont typeface="Arial" panose="020B0604020202020204" pitchFamily="34" charset="0"/>
              <a:buChar char="•"/>
            </a:pPr>
            <a:r>
              <a:rPr lang="en-US" sz="2400" b="1" dirty="0"/>
              <a:t>Introduction to Computational Resources in the Lab </a:t>
            </a:r>
            <a:endParaRPr lang="en-US" sz="1600" dirty="0"/>
          </a:p>
        </p:txBody>
      </p:sp>
    </p:spTree>
    <p:extLst>
      <p:ext uri="{BB962C8B-B14F-4D97-AF65-F5344CB8AC3E}">
        <p14:creationId xmlns:p14="http://schemas.microsoft.com/office/powerpoint/2010/main" val="1073215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DB469D-FB17-43B9-9FD7-9EEC405578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66074-13DA-4C61-8B58-736C81065B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7C50B8A-23E6-4BF0-945E-65B2FBF60DFD}"/>
              </a:ext>
            </a:extLst>
          </p:cNvPr>
          <p:cNvSpPr txBox="1"/>
          <p:nvPr/>
        </p:nvSpPr>
        <p:spPr>
          <a:xfrm>
            <a:off x="584199" y="1202811"/>
            <a:ext cx="10311318" cy="4247317"/>
          </a:xfrm>
          <a:prstGeom prst="rect">
            <a:avLst/>
          </a:prstGeom>
          <a:noFill/>
        </p:spPr>
        <p:txBody>
          <a:bodyPr wrap="square" rtlCol="0">
            <a:spAutoFit/>
          </a:bodyPr>
          <a:lstStyle/>
          <a:p>
            <a:pPr marL="457200" lvl="0" indent="-457200">
              <a:buFont typeface="Wingdings" panose="05000000000000000000" pitchFamily="2" charset="2"/>
              <a:buChar char="Ø"/>
              <a:defRPr/>
            </a:pPr>
            <a:r>
              <a:rPr lang="en-US" u="sng" dirty="0">
                <a:solidFill>
                  <a:prstClr val="black"/>
                </a:solidFill>
              </a:rPr>
              <a:t>scikit-learn</a:t>
            </a:r>
            <a:r>
              <a:rPr lang="en-US" dirty="0">
                <a:solidFill>
                  <a:prstClr val="black"/>
                </a:solidFill>
              </a:rPr>
              <a:t> is a free software machine learning library for the Python. It features various classification, regression and clustering algorithms including support vector machines, random forests, gradient boosting, k-means and DBSCAN, and is designed to interoperate with the Python numerical and scientific libraries NumPy and SciPy.</a:t>
            </a:r>
          </a:p>
          <a:p>
            <a:pPr marL="457200" lvl="0" indent="-457200">
              <a:buFont typeface="Wingdings" panose="05000000000000000000" pitchFamily="2" charset="2"/>
              <a:buChar char="Ø"/>
              <a:defRPr/>
            </a:pPr>
            <a:r>
              <a:rPr lang="en-US" u="sng" dirty="0">
                <a:solidFill>
                  <a:prstClr val="black"/>
                </a:solidFill>
              </a:rPr>
              <a:t>auto-</a:t>
            </a:r>
            <a:r>
              <a:rPr lang="en-US" u="sng" dirty="0" err="1">
                <a:solidFill>
                  <a:prstClr val="black"/>
                </a:solidFill>
              </a:rPr>
              <a:t>sklearn</a:t>
            </a:r>
            <a:r>
              <a:rPr lang="en-US" dirty="0">
                <a:solidFill>
                  <a:prstClr val="black"/>
                </a:solidFill>
              </a:rPr>
              <a:t> frees a machine learning user from algorithm selection and hyperparameter tuning. It leverages recent advantages in Bayesian optimization, meta-learning and ensemble construction. </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lvl="0" indent="-457200">
              <a:buFont typeface="Wingdings" panose="05000000000000000000" pitchFamily="2" charset="2"/>
              <a:buChar char="Ø"/>
              <a:defRPr/>
            </a:pPr>
            <a:r>
              <a:rPr lang="en-US" u="sng" dirty="0">
                <a:solidFill>
                  <a:prstClr val="black"/>
                </a:solidFill>
              </a:rPr>
              <a:t>transformers</a:t>
            </a:r>
            <a:r>
              <a:rPr lang="en-US" dirty="0">
                <a:solidFill>
                  <a:prstClr val="black"/>
                </a:solidFill>
              </a:rPr>
              <a:t> provides thousands of pretrained models to perform tasks on texts such as </a:t>
            </a:r>
            <a:r>
              <a:rPr lang="en-US" dirty="0">
                <a:solidFill>
                  <a:srgbClr val="FF0000"/>
                </a:solidFill>
              </a:rPr>
              <a:t>classification, information extraction, question answering, summarization, translation, text generation</a:t>
            </a:r>
            <a:r>
              <a:rPr lang="en-US" dirty="0">
                <a:solidFill>
                  <a:prstClr val="black"/>
                </a:solidFill>
              </a:rPr>
              <a:t> and more in over 100 languages. Its aim is to make cutting-edge NLP easier to use for everyone.</a:t>
            </a:r>
          </a:p>
          <a:p>
            <a:pPr marL="457200" lvl="0" indent="-457200">
              <a:buFont typeface="Wingdings" panose="05000000000000000000" pitchFamily="2" charset="2"/>
              <a:buChar char="Ø"/>
              <a:defRPr/>
            </a:pPr>
            <a:r>
              <a:rPr lang="en-US" u="sng" dirty="0">
                <a:solidFill>
                  <a:prstClr val="black"/>
                </a:solidFill>
              </a:rPr>
              <a:t>Keras</a:t>
            </a:r>
            <a:r>
              <a:rPr lang="en-US" dirty="0">
                <a:solidFill>
                  <a:prstClr val="black"/>
                </a:solidFill>
              </a:rPr>
              <a:t> is one of the most popular and open-source neural network libraries for Python. Keras was soon supported in TensorFlow’s core library making it accessible on top of TensorFlow. </a:t>
            </a:r>
          </a:p>
          <a:p>
            <a:pPr marL="457200" lvl="0" indent="-457200">
              <a:buFont typeface="Wingdings" panose="05000000000000000000" pitchFamily="2" charset="2"/>
              <a:buChar char="Ø"/>
              <a:defRPr/>
            </a:pPr>
            <a:r>
              <a:rPr lang="en-US" u="sng" dirty="0">
                <a:solidFill>
                  <a:prstClr val="black"/>
                </a:solidFill>
              </a:rPr>
              <a:t>TensorFlow</a:t>
            </a:r>
            <a:r>
              <a:rPr lang="en-US" dirty="0">
                <a:solidFill>
                  <a:prstClr val="black"/>
                </a:solidFill>
              </a:rPr>
              <a:t> is a fast, flexible, and scalable open-source machine learning (also deep learning) library for research and production.</a:t>
            </a:r>
          </a:p>
          <a:p>
            <a:pPr marL="457200" lvl="0" indent="-457200">
              <a:buFont typeface="Wingdings" panose="05000000000000000000" pitchFamily="2" charset="2"/>
              <a:buChar char="Ø"/>
              <a:defRPr/>
            </a:pPr>
            <a:r>
              <a:rPr lang="en-US" dirty="0">
                <a:solidFill>
                  <a:prstClr val="black"/>
                </a:solidFill>
              </a:rPr>
              <a:t>Together with TensorFlow, </a:t>
            </a:r>
            <a:r>
              <a:rPr lang="en-US" u="sng" dirty="0" err="1">
                <a:solidFill>
                  <a:prstClr val="black"/>
                </a:solidFill>
              </a:rPr>
              <a:t>PyTorch</a:t>
            </a:r>
            <a:r>
              <a:rPr lang="en-US" dirty="0">
                <a:solidFill>
                  <a:prstClr val="black"/>
                </a:solidFill>
              </a:rPr>
              <a:t> is considered as one of the best Machine Learning and Deep Learning framework.</a:t>
            </a:r>
          </a:p>
        </p:txBody>
      </p:sp>
      <p:pic>
        <p:nvPicPr>
          <p:cNvPr id="10" name="Picture 9">
            <a:extLst>
              <a:ext uri="{FF2B5EF4-FFF2-40B4-BE49-F238E27FC236}">
                <a16:creationId xmlns:a16="http://schemas.microsoft.com/office/drawing/2014/main" id="{25537AB9-C467-4665-9E49-2F7F9D3B96A6}"/>
              </a:ext>
            </a:extLst>
          </p:cNvPr>
          <p:cNvPicPr>
            <a:picLocks noChangeAspect="1"/>
          </p:cNvPicPr>
          <p:nvPr/>
        </p:nvPicPr>
        <p:blipFill>
          <a:blip r:embed="rId3"/>
          <a:stretch>
            <a:fillRect/>
          </a:stretch>
        </p:blipFill>
        <p:spPr>
          <a:xfrm>
            <a:off x="-1" y="0"/>
            <a:ext cx="1168401" cy="1027713"/>
          </a:xfrm>
          <a:prstGeom prst="rect">
            <a:avLst/>
          </a:prstGeom>
        </p:spPr>
      </p:pic>
      <p:pic>
        <p:nvPicPr>
          <p:cNvPr id="13" name="Picture 12">
            <a:extLst>
              <a:ext uri="{FF2B5EF4-FFF2-40B4-BE49-F238E27FC236}">
                <a16:creationId xmlns:a16="http://schemas.microsoft.com/office/drawing/2014/main" id="{1AF93DDC-D813-4600-BCBD-CC33C5634909}"/>
              </a:ext>
            </a:extLst>
          </p:cNvPr>
          <p:cNvPicPr>
            <a:picLocks noChangeAspect="1"/>
          </p:cNvPicPr>
          <p:nvPr/>
        </p:nvPicPr>
        <p:blipFill>
          <a:blip r:embed="rId4"/>
          <a:stretch>
            <a:fillRect/>
          </a:stretch>
        </p:blipFill>
        <p:spPr>
          <a:xfrm>
            <a:off x="10345962" y="0"/>
            <a:ext cx="1846038" cy="1027713"/>
          </a:xfrm>
          <a:prstGeom prst="rect">
            <a:avLst/>
          </a:prstGeom>
        </p:spPr>
      </p:pic>
      <p:sp>
        <p:nvSpPr>
          <p:cNvPr id="14" name="Title 1">
            <a:extLst>
              <a:ext uri="{FF2B5EF4-FFF2-40B4-BE49-F238E27FC236}">
                <a16:creationId xmlns:a16="http://schemas.microsoft.com/office/drawing/2014/main" id="{F9F3216B-2B13-4DF0-B590-272D570BD1F7}"/>
              </a:ext>
            </a:extLst>
          </p:cNvPr>
          <p:cNvSpPr txBox="1">
            <a:spLocks/>
          </p:cNvSpPr>
          <p:nvPr/>
        </p:nvSpPr>
        <p:spPr>
          <a:xfrm>
            <a:off x="2749714" y="230797"/>
            <a:ext cx="6140544" cy="65117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scikit-learn + auto-</a:t>
            </a:r>
            <a:r>
              <a:rPr lang="en-US" sz="4000" dirty="0" err="1">
                <a:solidFill>
                  <a:srgbClr val="059033"/>
                </a:solidFill>
                <a:latin typeface="Times New Roman" charset="0"/>
                <a:ea typeface="ＭＳ Ｐゴシック" charset="0"/>
              </a:rPr>
              <a:t>sklearn</a:t>
            </a:r>
            <a:r>
              <a:rPr lang="en-US" sz="4000" dirty="0">
                <a:solidFill>
                  <a:srgbClr val="059033"/>
                </a:solidFill>
                <a:latin typeface="Times New Roman" charset="0"/>
                <a:ea typeface="ＭＳ Ｐゴシック" charset="0"/>
              </a:rPr>
              <a:t> + transformers + Keras + TensorFlow + </a:t>
            </a:r>
            <a:r>
              <a:rPr lang="en-US" sz="4000" dirty="0" err="1">
                <a:solidFill>
                  <a:srgbClr val="059033"/>
                </a:solidFill>
                <a:latin typeface="Times New Roman" charset="0"/>
                <a:ea typeface="ＭＳ Ｐゴシック" charset="0"/>
              </a:rPr>
              <a:t>PyTorch</a:t>
            </a:r>
            <a:r>
              <a:rPr lang="en-US" sz="4000" dirty="0">
                <a:solidFill>
                  <a:srgbClr val="059033"/>
                </a:solidFill>
                <a:latin typeface="Times New Roman" charset="0"/>
                <a:ea typeface="ＭＳ Ｐゴシック" charset="0"/>
              </a:rPr>
              <a:t> </a:t>
            </a:r>
          </a:p>
        </p:txBody>
      </p:sp>
    </p:spTree>
    <p:extLst>
      <p:ext uri="{BB962C8B-B14F-4D97-AF65-F5344CB8AC3E}">
        <p14:creationId xmlns:p14="http://schemas.microsoft.com/office/powerpoint/2010/main" val="1008716706"/>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create a GitHub project?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978071" y="1027713"/>
            <a:ext cx="9207100" cy="1785104"/>
          </a:xfrm>
          <a:prstGeom prst="rect">
            <a:avLst/>
          </a:prstGeom>
          <a:noFill/>
        </p:spPr>
        <p:txBody>
          <a:bodyPr wrap="square" rtlCol="0">
            <a:spAutoFit/>
          </a:bodyPr>
          <a:lstStyle/>
          <a:p>
            <a:pPr lvl="1"/>
            <a:r>
              <a:rPr lang="en-US" dirty="0"/>
              <a:t>Step 5: Save your code in the repository you have just created on GitHub.</a:t>
            </a:r>
          </a:p>
          <a:p>
            <a:pPr lvl="1"/>
            <a:r>
              <a:rPr lang="en-US" dirty="0"/>
              <a:t>Click “Save a copy in GitHub” under “File”, as shown below:</a:t>
            </a:r>
          </a:p>
          <a:p>
            <a:pPr lvl="1"/>
            <a:endParaRPr lang="en-US" dirty="0"/>
          </a:p>
          <a:p>
            <a:pPr lvl="1"/>
            <a:r>
              <a:rPr lang="en-US" dirty="0"/>
              <a:t>Select the repository you have just created for the course, and create a file path to your located file, as shown in the following screenshot:</a:t>
            </a:r>
          </a:p>
          <a:p>
            <a:pPr lvl="1"/>
            <a:endParaRPr lang="en-US" sz="2000" dirty="0"/>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8</a:t>
            </a:fld>
            <a:endParaRPr lang="en-US"/>
          </a:p>
        </p:txBody>
      </p:sp>
      <p:pic>
        <p:nvPicPr>
          <p:cNvPr id="6" name="Picture 5">
            <a:extLst>
              <a:ext uri="{FF2B5EF4-FFF2-40B4-BE49-F238E27FC236}">
                <a16:creationId xmlns:a16="http://schemas.microsoft.com/office/drawing/2014/main" id="{56EF41C8-1ACF-4C81-8D22-DB02AB563507}"/>
              </a:ext>
            </a:extLst>
          </p:cNvPr>
          <p:cNvPicPr>
            <a:picLocks noChangeAspect="1"/>
          </p:cNvPicPr>
          <p:nvPr/>
        </p:nvPicPr>
        <p:blipFill>
          <a:blip r:embed="rId4"/>
          <a:stretch>
            <a:fillRect/>
          </a:stretch>
        </p:blipFill>
        <p:spPr>
          <a:xfrm>
            <a:off x="151886" y="2924783"/>
            <a:ext cx="5723576" cy="2905816"/>
          </a:xfrm>
          <a:prstGeom prst="rect">
            <a:avLst/>
          </a:prstGeom>
        </p:spPr>
      </p:pic>
      <p:pic>
        <p:nvPicPr>
          <p:cNvPr id="11" name="Picture 10">
            <a:extLst>
              <a:ext uri="{FF2B5EF4-FFF2-40B4-BE49-F238E27FC236}">
                <a16:creationId xmlns:a16="http://schemas.microsoft.com/office/drawing/2014/main" id="{ABDD61D3-9726-4B92-8428-8565D001AD26}"/>
              </a:ext>
            </a:extLst>
          </p:cNvPr>
          <p:cNvPicPr/>
          <p:nvPr/>
        </p:nvPicPr>
        <p:blipFill>
          <a:blip r:embed="rId5"/>
          <a:stretch>
            <a:fillRect/>
          </a:stretch>
        </p:blipFill>
        <p:spPr>
          <a:xfrm>
            <a:off x="6081435" y="3056492"/>
            <a:ext cx="6045740" cy="2708944"/>
          </a:xfrm>
          <a:prstGeom prst="rect">
            <a:avLst/>
          </a:prstGeom>
        </p:spPr>
      </p:pic>
    </p:spTree>
    <p:extLst>
      <p:ext uri="{BB962C8B-B14F-4D97-AF65-F5344CB8AC3E}">
        <p14:creationId xmlns:p14="http://schemas.microsoft.com/office/powerpoint/2010/main" val="1127936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80</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734330" y="1612411"/>
            <a:ext cx="10723340" cy="2308324"/>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t>Preprocessing: Feature extraction and normalization.</a:t>
            </a:r>
          </a:p>
          <a:p>
            <a:pPr marL="457200" indent="-457200">
              <a:buFont typeface="Wingdings" panose="05000000000000000000" pitchFamily="2" charset="2"/>
              <a:buChar char="Ø"/>
            </a:pPr>
            <a:r>
              <a:rPr lang="en-US" sz="2400" dirty="0"/>
              <a:t>Dimensionality reduction: Reducing the number of random variables to consider.</a:t>
            </a:r>
          </a:p>
          <a:p>
            <a:pPr marL="457200" indent="-457200">
              <a:buFont typeface="Wingdings" panose="05000000000000000000" pitchFamily="2" charset="2"/>
              <a:buChar char="Ø"/>
            </a:pPr>
            <a:r>
              <a:rPr lang="en-US" sz="2400" dirty="0"/>
              <a:t>Model selection: Comparing, validating and choosing parameters and models.</a:t>
            </a:r>
          </a:p>
          <a:p>
            <a:pPr marL="457200" indent="-457200">
              <a:buFont typeface="Wingdings" panose="05000000000000000000" pitchFamily="2" charset="2"/>
              <a:buChar char="Ø"/>
            </a:pPr>
            <a:r>
              <a:rPr lang="en-US" sz="2400" dirty="0"/>
              <a:t>Classification: Identifying which category an object belongs to.</a:t>
            </a:r>
          </a:p>
          <a:p>
            <a:pPr marL="457200" indent="-457200">
              <a:buFont typeface="Wingdings" panose="05000000000000000000" pitchFamily="2" charset="2"/>
              <a:buChar char="Ø"/>
            </a:pPr>
            <a:r>
              <a:rPr lang="en-US" sz="2400" dirty="0"/>
              <a:t>Regression: Predicting a continuous-valued attribute associated with an object.</a:t>
            </a:r>
          </a:p>
          <a:p>
            <a:pPr marL="457200" indent="-457200">
              <a:buFont typeface="Wingdings" panose="05000000000000000000" pitchFamily="2" charset="2"/>
              <a:buChar char="Ø"/>
            </a:pPr>
            <a:r>
              <a:rPr lang="en-US" sz="2400" dirty="0"/>
              <a:t>Clustering: Automatic grouping of similar objects into sets.</a:t>
            </a:r>
          </a:p>
        </p:txBody>
      </p:sp>
      <p:sp>
        <p:nvSpPr>
          <p:cNvPr id="11" name="TextBox 10">
            <a:extLst>
              <a:ext uri="{FF2B5EF4-FFF2-40B4-BE49-F238E27FC236}">
                <a16:creationId xmlns:a16="http://schemas.microsoft.com/office/drawing/2014/main" id="{BA5F3FC8-AC6F-4842-B534-CE8F925CF555}"/>
              </a:ext>
            </a:extLst>
          </p:cNvPr>
          <p:cNvSpPr txBox="1"/>
          <p:nvPr/>
        </p:nvSpPr>
        <p:spPr>
          <a:xfrm>
            <a:off x="1732280" y="5502048"/>
            <a:ext cx="10002520" cy="923330"/>
          </a:xfrm>
          <a:prstGeom prst="rect">
            <a:avLst/>
          </a:prstGeom>
          <a:noFill/>
        </p:spPr>
        <p:txBody>
          <a:bodyPr wrap="square" rtlCol="0">
            <a:spAutoFit/>
          </a:bodyPr>
          <a:lstStyle/>
          <a:p>
            <a:r>
              <a:rPr lang="en-US" dirty="0"/>
              <a:t>Learning </a:t>
            </a:r>
            <a:r>
              <a:rPr lang="en-US" dirty="0" err="1"/>
              <a:t>Scikit</a:t>
            </a:r>
            <a:r>
              <a:rPr lang="en-US" dirty="0"/>
              <a:t>-learn: </a:t>
            </a:r>
            <a:r>
              <a:rPr lang="en-US" dirty="0">
                <a:hlinkClick r:id="rId2"/>
              </a:rPr>
              <a:t>https://www.youtube.com/watch?v=rvVkVsG49uU</a:t>
            </a:r>
            <a:endParaRPr lang="en-US" dirty="0"/>
          </a:p>
          <a:p>
            <a:r>
              <a:rPr lang="en-US" dirty="0" err="1"/>
              <a:t>Scikit</a:t>
            </a:r>
            <a:r>
              <a:rPr lang="en-US" dirty="0"/>
              <a:t>-learn website: </a:t>
            </a:r>
            <a:r>
              <a:rPr lang="en-US" dirty="0">
                <a:hlinkClick r:id="rId3"/>
              </a:rPr>
              <a:t>https://scikit-learn.org/stable/</a:t>
            </a:r>
            <a:endParaRPr lang="en-US" dirty="0"/>
          </a:p>
          <a:p>
            <a:r>
              <a:rPr lang="en-US" dirty="0" err="1"/>
              <a:t>Scikit</a:t>
            </a:r>
            <a:r>
              <a:rPr lang="en-US" dirty="0"/>
              <a:t>-Learn ML on Kaggle example: </a:t>
            </a:r>
            <a:r>
              <a:rPr lang="en-US" dirty="0">
                <a:hlinkClick r:id="rId4"/>
              </a:rPr>
              <a:t>https://www.kaggle.com/enerrio/scikit-learn-ml-from-start-to-finish</a:t>
            </a:r>
            <a:endParaRPr lang="en-US" dirty="0"/>
          </a:p>
        </p:txBody>
      </p:sp>
      <p:pic>
        <p:nvPicPr>
          <p:cNvPr id="12" name="Picture 11">
            <a:extLst>
              <a:ext uri="{FF2B5EF4-FFF2-40B4-BE49-F238E27FC236}">
                <a16:creationId xmlns:a16="http://schemas.microsoft.com/office/drawing/2014/main" id="{11A41AE8-9FAA-44B6-823D-DD134DCAF2EE}"/>
              </a:ext>
            </a:extLst>
          </p:cNvPr>
          <p:cNvPicPr>
            <a:picLocks noChangeAspect="1"/>
          </p:cNvPicPr>
          <p:nvPr/>
        </p:nvPicPr>
        <p:blipFill>
          <a:blip r:embed="rId5"/>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0248AFE1-D365-4D4F-A6BA-61360966F45B}"/>
              </a:ext>
            </a:extLst>
          </p:cNvPr>
          <p:cNvPicPr>
            <a:picLocks noChangeAspect="1"/>
          </p:cNvPicPr>
          <p:nvPr/>
        </p:nvPicPr>
        <p:blipFill>
          <a:blip r:embed="rId6"/>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D4730318-6AA3-48F8-98E8-6CC770B28791}"/>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Scikit-learn</a:t>
            </a:r>
          </a:p>
        </p:txBody>
      </p:sp>
    </p:spTree>
    <p:extLst>
      <p:ext uri="{BB962C8B-B14F-4D97-AF65-F5344CB8AC3E}">
        <p14:creationId xmlns:p14="http://schemas.microsoft.com/office/powerpoint/2010/main" val="1890827570"/>
      </p:ext>
    </p:extLst>
  </p:cSld>
  <p:clrMapOvr>
    <a:masterClrMapping/>
  </p:clrMapOvr>
  <p:transition>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81</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1918350" y="1278037"/>
            <a:ext cx="8427612" cy="5078313"/>
          </a:xfrm>
          <a:prstGeom prst="rect">
            <a:avLst/>
          </a:prstGeom>
          <a:noFill/>
        </p:spPr>
        <p:txBody>
          <a:bodyPr wrap="square" numCol="2" rtlCol="0">
            <a:spAutoFit/>
          </a:bodyPr>
          <a:lstStyle/>
          <a:p>
            <a:pPr marL="457200" indent="-457200">
              <a:buFont typeface="Wingdings" panose="05000000000000000000" pitchFamily="2" charset="2"/>
              <a:buChar char="Ø"/>
            </a:pPr>
            <a:r>
              <a:rPr lang="en-US" dirty="0"/>
              <a:t>Classification</a:t>
            </a:r>
          </a:p>
          <a:p>
            <a:pPr marL="457200" indent="-457200">
              <a:buFont typeface="Wingdings" panose="05000000000000000000" pitchFamily="2" charset="2"/>
              <a:buChar char="Ø"/>
            </a:pPr>
            <a:r>
              <a:rPr lang="en-US" dirty="0"/>
              <a:t>Multi-label Classification</a:t>
            </a:r>
          </a:p>
          <a:p>
            <a:pPr marL="457200" indent="-457200">
              <a:buFont typeface="Wingdings" panose="05000000000000000000" pitchFamily="2" charset="2"/>
              <a:buChar char="Ø"/>
            </a:pPr>
            <a:r>
              <a:rPr lang="en-US" dirty="0"/>
              <a:t>Regression</a:t>
            </a:r>
          </a:p>
          <a:p>
            <a:pPr marL="457200" indent="-457200">
              <a:buFont typeface="Wingdings" panose="05000000000000000000" pitchFamily="2" charset="2"/>
              <a:buChar char="Ø"/>
            </a:pPr>
            <a:r>
              <a:rPr lang="en-US" dirty="0"/>
              <a:t>Continuous and categorical data</a:t>
            </a:r>
          </a:p>
          <a:p>
            <a:pPr marL="457200" indent="-457200">
              <a:buFont typeface="Wingdings" panose="05000000000000000000" pitchFamily="2" charset="2"/>
              <a:buChar char="Ø"/>
            </a:pPr>
            <a:r>
              <a:rPr lang="en-US" dirty="0"/>
              <a:t>Iterating over the models</a:t>
            </a:r>
          </a:p>
          <a:p>
            <a:pPr marL="457200" indent="-457200">
              <a:buFont typeface="Wingdings" panose="05000000000000000000" pitchFamily="2" charset="2"/>
              <a:buChar char="Ø"/>
            </a:pPr>
            <a:r>
              <a:rPr lang="en-US" dirty="0"/>
              <a:t>Using custom metrics</a:t>
            </a:r>
          </a:p>
          <a:p>
            <a:pPr marL="457200" indent="-457200">
              <a:buFont typeface="Wingdings" panose="05000000000000000000" pitchFamily="2" charset="2"/>
              <a:buChar char="Ø"/>
            </a:pPr>
            <a:r>
              <a:rPr lang="en-US" dirty="0"/>
              <a:t>Pandas Train and Test inputs</a:t>
            </a:r>
          </a:p>
          <a:p>
            <a:pPr marL="457200" indent="-457200">
              <a:buFont typeface="Wingdings" panose="05000000000000000000" pitchFamily="2" charset="2"/>
              <a:buChar char="Ø"/>
            </a:pPr>
            <a:r>
              <a:rPr lang="en-US" dirty="0"/>
              <a:t>Train a single configuration</a:t>
            </a:r>
          </a:p>
          <a:p>
            <a:pPr marL="457200" indent="-457200">
              <a:buFont typeface="Wingdings" panose="05000000000000000000" pitchFamily="2" charset="2"/>
              <a:buChar char="Ø"/>
            </a:pPr>
            <a:r>
              <a:rPr lang="en-US" dirty="0"/>
              <a:t>Resampling strategies</a:t>
            </a:r>
          </a:p>
          <a:p>
            <a:pPr marL="457200" indent="-457200">
              <a:buFont typeface="Wingdings" panose="05000000000000000000" pitchFamily="2" charset="2"/>
              <a:buChar char="Ø"/>
            </a:pPr>
            <a:r>
              <a:rPr lang="en-US" dirty="0"/>
              <a:t>Parallel usage (manual)</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a:p>
            <a:endParaRPr lang="en-US" dirty="0"/>
          </a:p>
          <a:p>
            <a:pPr marL="457200" indent="-457200">
              <a:buFont typeface="Wingdings" panose="05000000000000000000" pitchFamily="2" charset="2"/>
              <a:buChar char="Ø"/>
            </a:pPr>
            <a:r>
              <a:rPr lang="en-US" dirty="0"/>
              <a:t>Parallel usage (</a:t>
            </a:r>
            <a:r>
              <a:rPr lang="en-US" dirty="0" err="1"/>
              <a:t>n_jobs</a:t>
            </a:r>
            <a:r>
              <a:rPr lang="en-US" dirty="0"/>
              <a:t>)</a:t>
            </a:r>
          </a:p>
          <a:p>
            <a:pPr marL="457200" indent="-457200">
              <a:buFont typeface="Wingdings" panose="05000000000000000000" pitchFamily="2" charset="2"/>
              <a:buChar char="Ø"/>
            </a:pPr>
            <a:r>
              <a:rPr lang="en-US" dirty="0"/>
              <a:t>Random search</a:t>
            </a:r>
          </a:p>
          <a:p>
            <a:pPr marL="457200" indent="-457200">
              <a:buFont typeface="Wingdings" panose="05000000000000000000" pitchFamily="2" charset="2"/>
              <a:buChar char="Ø"/>
            </a:pPr>
            <a:r>
              <a:rPr lang="en-US" dirty="0"/>
              <a:t>Sequential usage</a:t>
            </a:r>
          </a:p>
          <a:p>
            <a:pPr marL="457200" indent="-457200">
              <a:buFont typeface="Wingdings" panose="05000000000000000000" pitchFamily="2" charset="2"/>
              <a:buChar char="Ø"/>
            </a:pPr>
            <a:r>
              <a:rPr lang="en-US" dirty="0"/>
              <a:t>Successive Halving</a:t>
            </a:r>
          </a:p>
          <a:p>
            <a:pPr marL="457200" indent="-457200">
              <a:buFont typeface="Wingdings" panose="05000000000000000000" pitchFamily="2" charset="2"/>
              <a:buChar char="Ø"/>
            </a:pPr>
            <a:r>
              <a:rPr lang="en-US" dirty="0"/>
              <a:t>Extending with a new classifier</a:t>
            </a:r>
          </a:p>
          <a:p>
            <a:pPr marL="457200" indent="-457200">
              <a:buFont typeface="Wingdings" panose="05000000000000000000" pitchFamily="2" charset="2"/>
              <a:buChar char="Ø"/>
            </a:pPr>
            <a:r>
              <a:rPr lang="en-US" dirty="0"/>
              <a:t>Extending with a new regressor</a:t>
            </a:r>
          </a:p>
          <a:p>
            <a:pPr marL="457200" indent="-457200">
              <a:buFont typeface="Wingdings" panose="05000000000000000000" pitchFamily="2" charset="2"/>
              <a:buChar char="Ø"/>
            </a:pPr>
            <a:r>
              <a:rPr lang="en-US" dirty="0"/>
              <a:t>Extending with a new preprocessor</a:t>
            </a:r>
          </a:p>
          <a:p>
            <a:pPr marL="457200" indent="-457200">
              <a:buFont typeface="Wingdings" panose="05000000000000000000" pitchFamily="2" charset="2"/>
              <a:buChar char="Ø"/>
            </a:pPr>
            <a:r>
              <a:rPr lang="en-US" dirty="0"/>
              <a:t>Restrict hyperparameters for a component</a:t>
            </a:r>
          </a:p>
        </p:txBody>
      </p:sp>
      <p:sp>
        <p:nvSpPr>
          <p:cNvPr id="11" name="TextBox 10">
            <a:extLst>
              <a:ext uri="{FF2B5EF4-FFF2-40B4-BE49-F238E27FC236}">
                <a16:creationId xmlns:a16="http://schemas.microsoft.com/office/drawing/2014/main" id="{BA5F3FC8-AC6F-4842-B534-CE8F925CF555}"/>
              </a:ext>
            </a:extLst>
          </p:cNvPr>
          <p:cNvSpPr txBox="1"/>
          <p:nvPr/>
        </p:nvSpPr>
        <p:spPr>
          <a:xfrm>
            <a:off x="1602577" y="5210631"/>
            <a:ext cx="10002520" cy="369332"/>
          </a:xfrm>
          <a:prstGeom prst="rect">
            <a:avLst/>
          </a:prstGeom>
          <a:noFill/>
        </p:spPr>
        <p:txBody>
          <a:bodyPr wrap="square" rtlCol="0">
            <a:spAutoFit/>
          </a:bodyPr>
          <a:lstStyle/>
          <a:p>
            <a:r>
              <a:rPr lang="en-US" dirty="0"/>
              <a:t>Learning auto-</a:t>
            </a:r>
            <a:r>
              <a:rPr lang="en-US" dirty="0" err="1"/>
              <a:t>sklearn</a:t>
            </a:r>
            <a:r>
              <a:rPr lang="en-US" dirty="0"/>
              <a:t> with examples: </a:t>
            </a:r>
            <a:r>
              <a:rPr lang="en-US" dirty="0">
                <a:hlinkClick r:id="rId2"/>
              </a:rPr>
              <a:t>https://automl.github.io/auto-sklearn/master/manual.html</a:t>
            </a:r>
            <a:r>
              <a:rPr lang="en-US" dirty="0"/>
              <a:t> </a:t>
            </a:r>
          </a:p>
        </p:txBody>
      </p:sp>
      <p:pic>
        <p:nvPicPr>
          <p:cNvPr id="12" name="Picture 11">
            <a:extLst>
              <a:ext uri="{FF2B5EF4-FFF2-40B4-BE49-F238E27FC236}">
                <a16:creationId xmlns:a16="http://schemas.microsoft.com/office/drawing/2014/main" id="{11A41AE8-9FAA-44B6-823D-DD134DCAF2EE}"/>
              </a:ext>
            </a:extLst>
          </p:cNvPr>
          <p:cNvPicPr>
            <a:picLocks noChangeAspect="1"/>
          </p:cNvPicPr>
          <p:nvPr/>
        </p:nvPicPr>
        <p:blipFill>
          <a:blip r:embed="rId3"/>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0248AFE1-D365-4D4F-A6BA-61360966F45B}"/>
              </a:ext>
            </a:extLst>
          </p:cNvPr>
          <p:cNvPicPr>
            <a:picLocks noChangeAspect="1"/>
          </p:cNvPicPr>
          <p:nvPr/>
        </p:nvPicPr>
        <p:blipFill>
          <a:blip r:embed="rId4"/>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D4730318-6AA3-48F8-98E8-6CC770B28791}"/>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auto-</a:t>
            </a:r>
            <a:r>
              <a:rPr lang="en-US" sz="4000" dirty="0" err="1">
                <a:solidFill>
                  <a:srgbClr val="059033"/>
                </a:solidFill>
                <a:latin typeface="Times New Roman" charset="0"/>
                <a:ea typeface="ＭＳ Ｐゴシック" charset="0"/>
              </a:rPr>
              <a:t>sklearn</a:t>
            </a:r>
            <a:r>
              <a:rPr lang="en-US" sz="4000" dirty="0">
                <a:solidFill>
                  <a:srgbClr val="059033"/>
                </a:solidFill>
                <a:latin typeface="Times New Roman" charset="0"/>
                <a:ea typeface="ＭＳ Ｐゴシック" charset="0"/>
              </a:rPr>
              <a:t> </a:t>
            </a:r>
          </a:p>
        </p:txBody>
      </p:sp>
    </p:spTree>
    <p:extLst>
      <p:ext uri="{BB962C8B-B14F-4D97-AF65-F5344CB8AC3E}">
        <p14:creationId xmlns:p14="http://schemas.microsoft.com/office/powerpoint/2010/main" val="4079420313"/>
      </p:ext>
    </p:extLst>
  </p:cSld>
  <p:clrMapOvr>
    <a:masterClrMapping/>
  </p:clrMapOvr>
  <p:transition>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82</a:t>
            </a:fld>
            <a:endParaRPr lang="en-US"/>
          </a:p>
        </p:txBody>
      </p:sp>
      <p:pic>
        <p:nvPicPr>
          <p:cNvPr id="12" name="Picture 11">
            <a:extLst>
              <a:ext uri="{FF2B5EF4-FFF2-40B4-BE49-F238E27FC236}">
                <a16:creationId xmlns:a16="http://schemas.microsoft.com/office/drawing/2014/main" id="{11A41AE8-9FAA-44B6-823D-DD134DCAF2EE}"/>
              </a:ext>
            </a:extLst>
          </p:cNvPr>
          <p:cNvPicPr>
            <a:picLocks noChangeAspect="1"/>
          </p:cNvPicPr>
          <p:nvPr/>
        </p:nvPicPr>
        <p:blipFill>
          <a:blip r:embed="rId2"/>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0248AFE1-D365-4D4F-A6BA-61360966F45B}"/>
              </a:ext>
            </a:extLst>
          </p:cNvPr>
          <p:cNvPicPr>
            <a:picLocks noChangeAspect="1"/>
          </p:cNvPicPr>
          <p:nvPr/>
        </p:nvPicPr>
        <p:blipFill>
          <a:blip r:embed="rId3"/>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D4730318-6AA3-48F8-98E8-6CC770B28791}"/>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transformers</a:t>
            </a:r>
          </a:p>
        </p:txBody>
      </p:sp>
      <p:sp>
        <p:nvSpPr>
          <p:cNvPr id="9" name="TextBox 8">
            <a:extLst>
              <a:ext uri="{FF2B5EF4-FFF2-40B4-BE49-F238E27FC236}">
                <a16:creationId xmlns:a16="http://schemas.microsoft.com/office/drawing/2014/main" id="{319431AE-AAA0-455D-834A-5D4AB2CBEFDD}"/>
              </a:ext>
            </a:extLst>
          </p:cNvPr>
          <p:cNvSpPr txBox="1"/>
          <p:nvPr/>
        </p:nvSpPr>
        <p:spPr>
          <a:xfrm>
            <a:off x="3450076" y="5987018"/>
            <a:ext cx="8103139" cy="369332"/>
          </a:xfrm>
          <a:prstGeom prst="rect">
            <a:avLst/>
          </a:prstGeom>
          <a:noFill/>
        </p:spPr>
        <p:txBody>
          <a:bodyPr wrap="square" rtlCol="0">
            <a:spAutoFit/>
          </a:bodyPr>
          <a:lstStyle/>
          <a:p>
            <a:r>
              <a:rPr lang="en-US" dirty="0"/>
              <a:t>Models: </a:t>
            </a:r>
            <a:r>
              <a:rPr lang="en-US" dirty="0">
                <a:hlinkClick r:id="rId4"/>
              </a:rPr>
              <a:t>https://huggingface.co/models</a:t>
            </a:r>
            <a:r>
              <a:rPr lang="en-US" dirty="0"/>
              <a:t> </a:t>
            </a:r>
          </a:p>
        </p:txBody>
      </p:sp>
      <p:pic>
        <p:nvPicPr>
          <p:cNvPr id="2" name="Picture 1">
            <a:extLst>
              <a:ext uri="{FF2B5EF4-FFF2-40B4-BE49-F238E27FC236}">
                <a16:creationId xmlns:a16="http://schemas.microsoft.com/office/drawing/2014/main" id="{AE1B8F35-E485-4A22-B41D-63E05409AA8E}"/>
              </a:ext>
            </a:extLst>
          </p:cNvPr>
          <p:cNvPicPr>
            <a:picLocks noChangeAspect="1"/>
          </p:cNvPicPr>
          <p:nvPr/>
        </p:nvPicPr>
        <p:blipFill>
          <a:blip r:embed="rId5"/>
          <a:stretch>
            <a:fillRect/>
          </a:stretch>
        </p:blipFill>
        <p:spPr>
          <a:xfrm>
            <a:off x="1764508" y="949347"/>
            <a:ext cx="8017332" cy="4959305"/>
          </a:xfrm>
          <a:prstGeom prst="rect">
            <a:avLst/>
          </a:prstGeom>
        </p:spPr>
      </p:pic>
    </p:spTree>
    <p:extLst>
      <p:ext uri="{BB962C8B-B14F-4D97-AF65-F5344CB8AC3E}">
        <p14:creationId xmlns:p14="http://schemas.microsoft.com/office/powerpoint/2010/main" val="1815596282"/>
      </p:ext>
    </p:extLst>
  </p:cSld>
  <p:clrMapOvr>
    <a:masterClrMapping/>
  </p:clrMapOvr>
  <p:transition>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83</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608403" y="1964866"/>
            <a:ext cx="10275874" cy="2677656"/>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t>Neural layers</a:t>
            </a:r>
          </a:p>
          <a:p>
            <a:pPr marL="457200" indent="-457200">
              <a:buFont typeface="Wingdings" panose="05000000000000000000" pitchFamily="2" charset="2"/>
              <a:buChar char="Ø"/>
            </a:pPr>
            <a:r>
              <a:rPr lang="en-US" sz="2800" dirty="0"/>
              <a:t>Activation and cost functions</a:t>
            </a:r>
          </a:p>
          <a:p>
            <a:pPr marL="457200" indent="-457200">
              <a:buFont typeface="Wingdings" panose="05000000000000000000" pitchFamily="2" charset="2"/>
              <a:buChar char="Ø"/>
            </a:pPr>
            <a:r>
              <a:rPr lang="en-US" sz="2800" dirty="0"/>
              <a:t>Objectives</a:t>
            </a:r>
          </a:p>
          <a:p>
            <a:pPr marL="457200" indent="-457200">
              <a:buFont typeface="Wingdings" panose="05000000000000000000" pitchFamily="2" charset="2"/>
              <a:buChar char="Ø"/>
            </a:pPr>
            <a:r>
              <a:rPr lang="en-US" sz="2800" dirty="0"/>
              <a:t>Batch normalization</a:t>
            </a:r>
          </a:p>
          <a:p>
            <a:pPr marL="457200" indent="-457200">
              <a:buFont typeface="Wingdings" panose="05000000000000000000" pitchFamily="2" charset="2"/>
              <a:buChar char="Ø"/>
            </a:pPr>
            <a:r>
              <a:rPr lang="en-US" sz="2800" dirty="0"/>
              <a:t>Dropout</a:t>
            </a:r>
          </a:p>
          <a:p>
            <a:pPr marL="457200" indent="-457200">
              <a:buFont typeface="Wingdings" panose="05000000000000000000" pitchFamily="2" charset="2"/>
              <a:buChar char="Ø"/>
            </a:pPr>
            <a:r>
              <a:rPr lang="en-US" sz="2800" dirty="0"/>
              <a:t>Pooling</a:t>
            </a:r>
          </a:p>
        </p:txBody>
      </p:sp>
      <p:sp>
        <p:nvSpPr>
          <p:cNvPr id="2" name="TextBox 1">
            <a:extLst>
              <a:ext uri="{FF2B5EF4-FFF2-40B4-BE49-F238E27FC236}">
                <a16:creationId xmlns:a16="http://schemas.microsoft.com/office/drawing/2014/main" id="{55BAE75D-23CA-49A2-A23B-40BF90302853}"/>
              </a:ext>
            </a:extLst>
          </p:cNvPr>
          <p:cNvSpPr txBox="1"/>
          <p:nvPr/>
        </p:nvSpPr>
        <p:spPr>
          <a:xfrm>
            <a:off x="2072640" y="5987018"/>
            <a:ext cx="8267700" cy="646331"/>
          </a:xfrm>
          <a:prstGeom prst="rect">
            <a:avLst/>
          </a:prstGeom>
          <a:noFill/>
        </p:spPr>
        <p:txBody>
          <a:bodyPr wrap="square" rtlCol="0">
            <a:spAutoFit/>
          </a:bodyPr>
          <a:lstStyle/>
          <a:p>
            <a:r>
              <a:rPr lang="en-US" dirty="0"/>
              <a:t>Example: Text Classification With Python and Keras</a:t>
            </a:r>
          </a:p>
          <a:p>
            <a:r>
              <a:rPr lang="en-US" dirty="0">
                <a:hlinkClick r:id="rId2"/>
              </a:rPr>
              <a:t>https://www.kaggle.com/sanikamal/text-classification-with-python-and-keras</a:t>
            </a:r>
            <a:endParaRPr lang="en-US" dirty="0"/>
          </a:p>
        </p:txBody>
      </p:sp>
      <p:pic>
        <p:nvPicPr>
          <p:cNvPr id="7" name="Picture 6">
            <a:hlinkClick r:id="rId3"/>
            <a:extLst>
              <a:ext uri="{FF2B5EF4-FFF2-40B4-BE49-F238E27FC236}">
                <a16:creationId xmlns:a16="http://schemas.microsoft.com/office/drawing/2014/main" id="{BADEC792-A904-42C1-AC74-931F566A96D1}"/>
              </a:ext>
            </a:extLst>
          </p:cNvPr>
          <p:cNvPicPr>
            <a:picLocks noChangeAspect="1"/>
          </p:cNvPicPr>
          <p:nvPr/>
        </p:nvPicPr>
        <p:blipFill>
          <a:blip r:embed="rId4"/>
          <a:stretch>
            <a:fillRect/>
          </a:stretch>
        </p:blipFill>
        <p:spPr>
          <a:xfrm>
            <a:off x="5746340" y="1759369"/>
            <a:ext cx="6017259" cy="3381548"/>
          </a:xfrm>
          <a:prstGeom prst="rect">
            <a:avLst/>
          </a:prstGeom>
        </p:spPr>
      </p:pic>
      <p:pic>
        <p:nvPicPr>
          <p:cNvPr id="16" name="Picture 15">
            <a:extLst>
              <a:ext uri="{FF2B5EF4-FFF2-40B4-BE49-F238E27FC236}">
                <a16:creationId xmlns:a16="http://schemas.microsoft.com/office/drawing/2014/main" id="{A88F0AE6-6CE9-4966-8DEB-D33AEE3BDD74}"/>
              </a:ext>
            </a:extLst>
          </p:cNvPr>
          <p:cNvPicPr>
            <a:picLocks noChangeAspect="1"/>
          </p:cNvPicPr>
          <p:nvPr/>
        </p:nvPicPr>
        <p:blipFill>
          <a:blip r:embed="rId5"/>
          <a:stretch>
            <a:fillRect/>
          </a:stretch>
        </p:blipFill>
        <p:spPr>
          <a:xfrm>
            <a:off x="-1" y="0"/>
            <a:ext cx="1168401" cy="1027713"/>
          </a:xfrm>
          <a:prstGeom prst="rect">
            <a:avLst/>
          </a:prstGeom>
        </p:spPr>
      </p:pic>
      <p:pic>
        <p:nvPicPr>
          <p:cNvPr id="17" name="Picture 16">
            <a:extLst>
              <a:ext uri="{FF2B5EF4-FFF2-40B4-BE49-F238E27FC236}">
                <a16:creationId xmlns:a16="http://schemas.microsoft.com/office/drawing/2014/main" id="{47BC063C-7E5F-41DF-BDC5-4BE3FCB25F5C}"/>
              </a:ext>
            </a:extLst>
          </p:cNvPr>
          <p:cNvPicPr>
            <a:picLocks noChangeAspect="1"/>
          </p:cNvPicPr>
          <p:nvPr/>
        </p:nvPicPr>
        <p:blipFill>
          <a:blip r:embed="rId6"/>
          <a:stretch>
            <a:fillRect/>
          </a:stretch>
        </p:blipFill>
        <p:spPr>
          <a:xfrm>
            <a:off x="10345962" y="0"/>
            <a:ext cx="1846038" cy="1027713"/>
          </a:xfrm>
          <a:prstGeom prst="rect">
            <a:avLst/>
          </a:prstGeom>
        </p:spPr>
      </p:pic>
      <p:sp>
        <p:nvSpPr>
          <p:cNvPr id="18" name="Title 1">
            <a:extLst>
              <a:ext uri="{FF2B5EF4-FFF2-40B4-BE49-F238E27FC236}">
                <a16:creationId xmlns:a16="http://schemas.microsoft.com/office/drawing/2014/main" id="{AE990ADF-21FE-4595-9536-B8D5B111E4CB}"/>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Keras </a:t>
            </a:r>
          </a:p>
        </p:txBody>
      </p:sp>
    </p:spTree>
    <p:extLst>
      <p:ext uri="{BB962C8B-B14F-4D97-AF65-F5344CB8AC3E}">
        <p14:creationId xmlns:p14="http://schemas.microsoft.com/office/powerpoint/2010/main" val="2489135248"/>
      </p:ext>
    </p:extLst>
  </p:cSld>
  <p:clrMapOvr>
    <a:masterClrMapping/>
  </p:clrMapOvr>
  <p:transition>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84</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251412" y="1530439"/>
            <a:ext cx="5955078" cy="3970318"/>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t>Handling deep neural networks</a:t>
            </a:r>
          </a:p>
          <a:p>
            <a:pPr marL="457200" indent="-457200">
              <a:buFont typeface="Wingdings" panose="05000000000000000000" pitchFamily="2" charset="2"/>
              <a:buChar char="Ø"/>
            </a:pPr>
            <a:r>
              <a:rPr lang="en-US" sz="2800" dirty="0"/>
              <a:t>Natural Language Processing</a:t>
            </a:r>
          </a:p>
          <a:p>
            <a:pPr marL="457200" indent="-457200">
              <a:buFont typeface="Wingdings" panose="05000000000000000000" pitchFamily="2" charset="2"/>
              <a:buChar char="Ø"/>
            </a:pPr>
            <a:r>
              <a:rPr lang="en-US" sz="2800" dirty="0"/>
              <a:t>Partial Differential Equation</a:t>
            </a:r>
          </a:p>
          <a:p>
            <a:pPr marL="457200" indent="-457200">
              <a:buFont typeface="Wingdings" panose="05000000000000000000" pitchFamily="2" charset="2"/>
              <a:buChar char="Ø"/>
            </a:pPr>
            <a:r>
              <a:rPr lang="en-US" sz="2800" dirty="0"/>
              <a:t>Abstraction capabilities</a:t>
            </a:r>
          </a:p>
          <a:p>
            <a:pPr marL="457200" indent="-457200">
              <a:buFont typeface="Wingdings" panose="05000000000000000000" pitchFamily="2" charset="2"/>
              <a:buChar char="Ø"/>
            </a:pPr>
            <a:r>
              <a:rPr lang="en-US" sz="2800" dirty="0"/>
              <a:t>Image, Text, and Speech recognition</a:t>
            </a:r>
          </a:p>
          <a:p>
            <a:pPr marL="457200" indent="-457200">
              <a:buFont typeface="Wingdings" panose="05000000000000000000" pitchFamily="2" charset="2"/>
              <a:buChar char="Ø"/>
            </a:pPr>
            <a:r>
              <a:rPr lang="en-US" sz="2800" dirty="0"/>
              <a:t>Effortless collaboration of ideas and code</a:t>
            </a:r>
          </a:p>
          <a:p>
            <a:pPr marL="457200" indent="-457200">
              <a:buFont typeface="Wingdings" panose="05000000000000000000" pitchFamily="2" charset="2"/>
              <a:buChar char="Ø"/>
            </a:pPr>
            <a:r>
              <a:rPr lang="en-US" sz="2800" dirty="0"/>
              <a:t>Core Task: Build Deep Learning models</a:t>
            </a:r>
          </a:p>
        </p:txBody>
      </p:sp>
      <p:sp>
        <p:nvSpPr>
          <p:cNvPr id="2" name="TextBox 1">
            <a:extLst>
              <a:ext uri="{FF2B5EF4-FFF2-40B4-BE49-F238E27FC236}">
                <a16:creationId xmlns:a16="http://schemas.microsoft.com/office/drawing/2014/main" id="{55BAE75D-23CA-49A2-A23B-40BF90302853}"/>
              </a:ext>
            </a:extLst>
          </p:cNvPr>
          <p:cNvSpPr txBox="1"/>
          <p:nvPr/>
        </p:nvSpPr>
        <p:spPr>
          <a:xfrm>
            <a:off x="2072640" y="5636956"/>
            <a:ext cx="8267700" cy="1200329"/>
          </a:xfrm>
          <a:prstGeom prst="rect">
            <a:avLst/>
          </a:prstGeom>
          <a:noFill/>
        </p:spPr>
        <p:txBody>
          <a:bodyPr wrap="square" rtlCol="0">
            <a:spAutoFit/>
          </a:bodyPr>
          <a:lstStyle/>
          <a:p>
            <a:r>
              <a:rPr lang="en-US" dirty="0"/>
              <a:t>Example: Text Classification With Python and TensorFlow</a:t>
            </a:r>
          </a:p>
          <a:p>
            <a:r>
              <a:rPr lang="en-US" dirty="0">
                <a:hlinkClick r:id="rId2"/>
              </a:rPr>
              <a:t>https://www.kaggle.com/iarunava/google-text-classification-notebook</a:t>
            </a:r>
            <a:endParaRPr lang="en-US" dirty="0"/>
          </a:p>
          <a:p>
            <a:r>
              <a:rPr lang="en-US" dirty="0">
                <a:hlinkClick r:id="rId3"/>
              </a:rPr>
              <a:t>https://colab.research.google.com/github/tensorflow/docs/blob/master/site/en/tutorials/text/text_classification_rnn.ipynb</a:t>
            </a:r>
            <a:endParaRPr lang="en-US" dirty="0"/>
          </a:p>
        </p:txBody>
      </p:sp>
      <p:pic>
        <p:nvPicPr>
          <p:cNvPr id="8" name="Picture 7">
            <a:hlinkClick r:id="rId4"/>
            <a:extLst>
              <a:ext uri="{FF2B5EF4-FFF2-40B4-BE49-F238E27FC236}">
                <a16:creationId xmlns:a16="http://schemas.microsoft.com/office/drawing/2014/main" id="{932DC0AA-5931-4A2A-8258-03BF7ABF53AD}"/>
              </a:ext>
            </a:extLst>
          </p:cNvPr>
          <p:cNvPicPr>
            <a:picLocks noChangeAspect="1"/>
          </p:cNvPicPr>
          <p:nvPr/>
        </p:nvPicPr>
        <p:blipFill>
          <a:blip r:embed="rId5"/>
          <a:stretch>
            <a:fillRect/>
          </a:stretch>
        </p:blipFill>
        <p:spPr>
          <a:xfrm>
            <a:off x="6096000" y="1807130"/>
            <a:ext cx="5955078" cy="2949637"/>
          </a:xfrm>
          <a:prstGeom prst="rect">
            <a:avLst/>
          </a:prstGeom>
        </p:spPr>
      </p:pic>
      <p:pic>
        <p:nvPicPr>
          <p:cNvPr id="16" name="Picture 15">
            <a:extLst>
              <a:ext uri="{FF2B5EF4-FFF2-40B4-BE49-F238E27FC236}">
                <a16:creationId xmlns:a16="http://schemas.microsoft.com/office/drawing/2014/main" id="{AD0E36F1-EFB7-4B3F-B905-46279F3CA179}"/>
              </a:ext>
            </a:extLst>
          </p:cNvPr>
          <p:cNvPicPr>
            <a:picLocks noChangeAspect="1"/>
          </p:cNvPicPr>
          <p:nvPr/>
        </p:nvPicPr>
        <p:blipFill>
          <a:blip r:embed="rId6"/>
          <a:stretch>
            <a:fillRect/>
          </a:stretch>
        </p:blipFill>
        <p:spPr>
          <a:xfrm>
            <a:off x="-1" y="0"/>
            <a:ext cx="1168401" cy="1027713"/>
          </a:xfrm>
          <a:prstGeom prst="rect">
            <a:avLst/>
          </a:prstGeom>
        </p:spPr>
      </p:pic>
      <p:pic>
        <p:nvPicPr>
          <p:cNvPr id="17" name="Picture 16">
            <a:extLst>
              <a:ext uri="{FF2B5EF4-FFF2-40B4-BE49-F238E27FC236}">
                <a16:creationId xmlns:a16="http://schemas.microsoft.com/office/drawing/2014/main" id="{CEC674C6-C9CA-4F6B-A8A8-F310E7625868}"/>
              </a:ext>
            </a:extLst>
          </p:cNvPr>
          <p:cNvPicPr>
            <a:picLocks noChangeAspect="1"/>
          </p:cNvPicPr>
          <p:nvPr/>
        </p:nvPicPr>
        <p:blipFill>
          <a:blip r:embed="rId7"/>
          <a:stretch>
            <a:fillRect/>
          </a:stretch>
        </p:blipFill>
        <p:spPr>
          <a:xfrm>
            <a:off x="10345962" y="0"/>
            <a:ext cx="1846038" cy="1027713"/>
          </a:xfrm>
          <a:prstGeom prst="rect">
            <a:avLst/>
          </a:prstGeom>
        </p:spPr>
      </p:pic>
      <p:sp>
        <p:nvSpPr>
          <p:cNvPr id="18" name="Title 1">
            <a:extLst>
              <a:ext uri="{FF2B5EF4-FFF2-40B4-BE49-F238E27FC236}">
                <a16:creationId xmlns:a16="http://schemas.microsoft.com/office/drawing/2014/main" id="{29B79933-01ED-478E-B732-6780BCA63AF4}"/>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TensorFlow </a:t>
            </a:r>
          </a:p>
        </p:txBody>
      </p:sp>
    </p:spTree>
    <p:extLst>
      <p:ext uri="{BB962C8B-B14F-4D97-AF65-F5344CB8AC3E}">
        <p14:creationId xmlns:p14="http://schemas.microsoft.com/office/powerpoint/2010/main" val="2870774568"/>
      </p:ext>
    </p:extLst>
  </p:cSld>
  <p:clrMapOvr>
    <a:masterClrMapping/>
  </p:clrMapOvr>
  <p:transition>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85</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136834" y="2259168"/>
            <a:ext cx="8158479" cy="2677656"/>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t>Keras vs. </a:t>
            </a:r>
            <a:r>
              <a:rPr lang="en-US" sz="2400" dirty="0" err="1"/>
              <a:t>tf.keras</a:t>
            </a:r>
            <a:r>
              <a:rPr lang="en-US" sz="2400" dirty="0"/>
              <a:t>: What’s the difference in TensorFlow 2.0?</a:t>
            </a:r>
          </a:p>
          <a:p>
            <a:pPr marL="457200" indent="-457200">
              <a:buFont typeface="Wingdings" panose="05000000000000000000" pitchFamily="2" charset="2"/>
              <a:buChar char="Ø"/>
            </a:pPr>
            <a:r>
              <a:rPr lang="en-US" sz="2400" dirty="0"/>
              <a:t>Keras vs. TensorFlow – Which one is better and which one should I learn?</a:t>
            </a:r>
          </a:p>
          <a:p>
            <a:pPr marL="457200" indent="-457200">
              <a:buFont typeface="Wingdings" panose="05000000000000000000" pitchFamily="2" charset="2"/>
              <a:buChar char="Ø"/>
            </a:pPr>
            <a:r>
              <a:rPr lang="en-US" sz="2400" b="1" dirty="0"/>
              <a:t>Define your model using the easy to use interface of Keras.</a:t>
            </a:r>
          </a:p>
          <a:p>
            <a:pPr marL="457200" indent="-457200">
              <a:buFont typeface="Wingdings" panose="05000000000000000000" pitchFamily="2" charset="2"/>
              <a:buChar char="Ø"/>
            </a:pPr>
            <a:r>
              <a:rPr lang="en-US" sz="2400" dirty="0"/>
              <a:t>And then drop down into TensorFlow if you need (1) specific TensorFlow functionality or (2) need to implement a custom feature that Keras does not support but TensorFlow does.</a:t>
            </a:r>
          </a:p>
        </p:txBody>
      </p:sp>
      <p:sp>
        <p:nvSpPr>
          <p:cNvPr id="2" name="TextBox 1">
            <a:extLst>
              <a:ext uri="{FF2B5EF4-FFF2-40B4-BE49-F238E27FC236}">
                <a16:creationId xmlns:a16="http://schemas.microsoft.com/office/drawing/2014/main" id="{55BAE75D-23CA-49A2-A23B-40BF90302853}"/>
              </a:ext>
            </a:extLst>
          </p:cNvPr>
          <p:cNvSpPr txBox="1"/>
          <p:nvPr/>
        </p:nvSpPr>
        <p:spPr>
          <a:xfrm>
            <a:off x="453390" y="5833020"/>
            <a:ext cx="8267700" cy="646331"/>
          </a:xfrm>
          <a:prstGeom prst="rect">
            <a:avLst/>
          </a:prstGeom>
          <a:noFill/>
        </p:spPr>
        <p:txBody>
          <a:bodyPr wrap="square" rtlCol="0">
            <a:spAutoFit/>
          </a:bodyPr>
          <a:lstStyle/>
          <a:p>
            <a:r>
              <a:rPr lang="en-US" dirty="0">
                <a:hlinkClick r:id="rId2"/>
              </a:rPr>
              <a:t>Keras vs. </a:t>
            </a:r>
            <a:r>
              <a:rPr lang="en-US" dirty="0" err="1">
                <a:hlinkClick r:id="rId2"/>
              </a:rPr>
              <a:t>tf.keras</a:t>
            </a:r>
            <a:r>
              <a:rPr lang="en-US" dirty="0">
                <a:hlinkClick r:id="rId2"/>
              </a:rPr>
              <a:t>: What’s the difference in TensorFlow 2.0?</a:t>
            </a:r>
            <a:endParaRPr lang="en-US" dirty="0"/>
          </a:p>
          <a:p>
            <a:r>
              <a:rPr lang="en-US" dirty="0">
                <a:hlinkClick r:id="rId3"/>
              </a:rPr>
              <a:t>Tensorflow Vs. Keras: Comparison by building a model for image classification</a:t>
            </a:r>
            <a:endParaRPr lang="en-US" dirty="0"/>
          </a:p>
        </p:txBody>
      </p:sp>
      <p:pic>
        <p:nvPicPr>
          <p:cNvPr id="8" name="Picture 7">
            <a:extLst>
              <a:ext uri="{FF2B5EF4-FFF2-40B4-BE49-F238E27FC236}">
                <a16:creationId xmlns:a16="http://schemas.microsoft.com/office/drawing/2014/main" id="{8EB4AE5C-8927-499D-8C9F-F72AFD8C4CEF}"/>
              </a:ext>
            </a:extLst>
          </p:cNvPr>
          <p:cNvPicPr>
            <a:picLocks noChangeAspect="1"/>
          </p:cNvPicPr>
          <p:nvPr/>
        </p:nvPicPr>
        <p:blipFill>
          <a:blip r:embed="rId4"/>
          <a:stretch>
            <a:fillRect/>
          </a:stretch>
        </p:blipFill>
        <p:spPr>
          <a:xfrm>
            <a:off x="8392289" y="1506381"/>
            <a:ext cx="3179822" cy="2191258"/>
          </a:xfrm>
          <a:prstGeom prst="rect">
            <a:avLst/>
          </a:prstGeom>
        </p:spPr>
      </p:pic>
      <p:pic>
        <p:nvPicPr>
          <p:cNvPr id="11" name="Picture 10">
            <a:extLst>
              <a:ext uri="{FF2B5EF4-FFF2-40B4-BE49-F238E27FC236}">
                <a16:creationId xmlns:a16="http://schemas.microsoft.com/office/drawing/2014/main" id="{82CC6780-8DD6-4598-A042-89E6E96E6033}"/>
              </a:ext>
            </a:extLst>
          </p:cNvPr>
          <p:cNvPicPr>
            <a:picLocks noChangeAspect="1"/>
          </p:cNvPicPr>
          <p:nvPr/>
        </p:nvPicPr>
        <p:blipFill>
          <a:blip r:embed="rId5"/>
          <a:stretch>
            <a:fillRect/>
          </a:stretch>
        </p:blipFill>
        <p:spPr>
          <a:xfrm>
            <a:off x="8176098" y="3901561"/>
            <a:ext cx="3475047" cy="2274225"/>
          </a:xfrm>
          <a:prstGeom prst="rect">
            <a:avLst/>
          </a:prstGeom>
        </p:spPr>
      </p:pic>
      <p:pic>
        <p:nvPicPr>
          <p:cNvPr id="16" name="Picture 15">
            <a:extLst>
              <a:ext uri="{FF2B5EF4-FFF2-40B4-BE49-F238E27FC236}">
                <a16:creationId xmlns:a16="http://schemas.microsoft.com/office/drawing/2014/main" id="{6975F517-CC57-408C-AFE6-E29424975BAF}"/>
              </a:ext>
            </a:extLst>
          </p:cNvPr>
          <p:cNvPicPr>
            <a:picLocks noChangeAspect="1"/>
          </p:cNvPicPr>
          <p:nvPr/>
        </p:nvPicPr>
        <p:blipFill>
          <a:blip r:embed="rId6"/>
          <a:stretch>
            <a:fillRect/>
          </a:stretch>
        </p:blipFill>
        <p:spPr>
          <a:xfrm>
            <a:off x="-1" y="0"/>
            <a:ext cx="1168401" cy="1027713"/>
          </a:xfrm>
          <a:prstGeom prst="rect">
            <a:avLst/>
          </a:prstGeom>
        </p:spPr>
      </p:pic>
      <p:pic>
        <p:nvPicPr>
          <p:cNvPr id="17" name="Picture 16">
            <a:extLst>
              <a:ext uri="{FF2B5EF4-FFF2-40B4-BE49-F238E27FC236}">
                <a16:creationId xmlns:a16="http://schemas.microsoft.com/office/drawing/2014/main" id="{EB19FFF6-D66A-4CCD-A7D5-7041779D0154}"/>
              </a:ext>
            </a:extLst>
          </p:cNvPr>
          <p:cNvPicPr>
            <a:picLocks noChangeAspect="1"/>
          </p:cNvPicPr>
          <p:nvPr/>
        </p:nvPicPr>
        <p:blipFill>
          <a:blip r:embed="rId7"/>
          <a:stretch>
            <a:fillRect/>
          </a:stretch>
        </p:blipFill>
        <p:spPr>
          <a:xfrm>
            <a:off x="10345962" y="0"/>
            <a:ext cx="1846038" cy="1027713"/>
          </a:xfrm>
          <a:prstGeom prst="rect">
            <a:avLst/>
          </a:prstGeom>
        </p:spPr>
      </p:pic>
      <p:sp>
        <p:nvSpPr>
          <p:cNvPr id="18" name="Title 1">
            <a:extLst>
              <a:ext uri="{FF2B5EF4-FFF2-40B4-BE49-F238E27FC236}">
                <a16:creationId xmlns:a16="http://schemas.microsoft.com/office/drawing/2014/main" id="{43AFB102-E16B-4614-9654-F1FB3083E991}"/>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Keras VS. TensorFlow </a:t>
            </a:r>
          </a:p>
        </p:txBody>
      </p:sp>
    </p:spTree>
    <p:extLst>
      <p:ext uri="{BB962C8B-B14F-4D97-AF65-F5344CB8AC3E}">
        <p14:creationId xmlns:p14="http://schemas.microsoft.com/office/powerpoint/2010/main" val="2818177485"/>
      </p:ext>
    </p:extLst>
  </p:cSld>
  <p:clrMapOvr>
    <a:masterClrMapping/>
  </p:clrMapOvr>
  <p:transition>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86</a:t>
            </a:fld>
            <a:endParaRPr lang="en-US"/>
          </a:p>
        </p:txBody>
      </p:sp>
      <p:sp>
        <p:nvSpPr>
          <p:cNvPr id="2" name="TextBox 1">
            <a:extLst>
              <a:ext uri="{FF2B5EF4-FFF2-40B4-BE49-F238E27FC236}">
                <a16:creationId xmlns:a16="http://schemas.microsoft.com/office/drawing/2014/main" id="{55BAE75D-23CA-49A2-A23B-40BF90302853}"/>
              </a:ext>
            </a:extLst>
          </p:cNvPr>
          <p:cNvSpPr txBox="1"/>
          <p:nvPr/>
        </p:nvSpPr>
        <p:spPr>
          <a:xfrm>
            <a:off x="7479660" y="2250658"/>
            <a:ext cx="3611552" cy="369332"/>
          </a:xfrm>
          <a:prstGeom prst="rect">
            <a:avLst/>
          </a:prstGeom>
          <a:noFill/>
        </p:spPr>
        <p:txBody>
          <a:bodyPr wrap="square" rtlCol="0">
            <a:spAutoFit/>
          </a:bodyPr>
          <a:lstStyle/>
          <a:p>
            <a:pPr algn="ctr"/>
            <a:r>
              <a:rPr lang="en-US" dirty="0"/>
              <a:t>Basic </a:t>
            </a:r>
            <a:r>
              <a:rPr lang="en-US" dirty="0" err="1"/>
              <a:t>Pytorch</a:t>
            </a:r>
            <a:r>
              <a:rPr lang="en-US" dirty="0"/>
              <a:t> Workflow </a:t>
            </a:r>
          </a:p>
        </p:txBody>
      </p:sp>
      <p:pic>
        <p:nvPicPr>
          <p:cNvPr id="3074" name="Picture 2" descr="Basic PyTorch Workflow">
            <a:extLst>
              <a:ext uri="{FF2B5EF4-FFF2-40B4-BE49-F238E27FC236}">
                <a16:creationId xmlns:a16="http://schemas.microsoft.com/office/drawing/2014/main" id="{260C0D38-E2B6-45A1-9FAB-80887D426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192" y="1109537"/>
            <a:ext cx="4963539" cy="26515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5F6943-BBDC-4560-ABC6-2792A7B93F7E}"/>
              </a:ext>
            </a:extLst>
          </p:cNvPr>
          <p:cNvPicPr>
            <a:picLocks noChangeAspect="1"/>
          </p:cNvPicPr>
          <p:nvPr/>
        </p:nvPicPr>
        <p:blipFill>
          <a:blip r:embed="rId3"/>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D0D84287-5C00-4E4F-A891-644A97E1AE64}"/>
              </a:ext>
            </a:extLst>
          </p:cNvPr>
          <p:cNvPicPr>
            <a:picLocks noChangeAspect="1"/>
          </p:cNvPicPr>
          <p:nvPr/>
        </p:nvPicPr>
        <p:blipFill>
          <a:blip r:embed="rId4"/>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39C23934-537A-49C4-B967-F3E8ADB9A3F2}"/>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PyTorch</a:t>
            </a:r>
            <a:r>
              <a:rPr lang="en-US" sz="4000" dirty="0">
                <a:solidFill>
                  <a:srgbClr val="059033"/>
                </a:solidFill>
                <a:latin typeface="Times New Roman" charset="0"/>
                <a:ea typeface="ＭＳ Ｐゴシック" charset="0"/>
              </a:rPr>
              <a:t> </a:t>
            </a:r>
          </a:p>
        </p:txBody>
      </p:sp>
      <p:sp>
        <p:nvSpPr>
          <p:cNvPr id="18" name="TextBox 17">
            <a:extLst>
              <a:ext uri="{FF2B5EF4-FFF2-40B4-BE49-F238E27FC236}">
                <a16:creationId xmlns:a16="http://schemas.microsoft.com/office/drawing/2014/main" id="{5671E335-9353-432F-BD52-71C6B554CEBA}"/>
              </a:ext>
            </a:extLst>
          </p:cNvPr>
          <p:cNvSpPr txBox="1"/>
          <p:nvPr/>
        </p:nvSpPr>
        <p:spPr>
          <a:xfrm>
            <a:off x="1777022" y="3998076"/>
            <a:ext cx="10275874" cy="1631216"/>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t>Tensors — </a:t>
            </a:r>
            <a:r>
              <a:rPr lang="en-US" sz="2000" dirty="0" err="1"/>
              <a:t>torch.Tensor</a:t>
            </a:r>
            <a:endParaRPr lang="en-US" sz="2000" dirty="0"/>
          </a:p>
          <a:p>
            <a:pPr marL="457200" indent="-457200">
              <a:buFont typeface="Wingdings" panose="05000000000000000000" pitchFamily="2" charset="2"/>
              <a:buChar char="Ø"/>
            </a:pPr>
            <a:r>
              <a:rPr lang="en-US" sz="2000" dirty="0"/>
              <a:t>Optimizers — </a:t>
            </a:r>
            <a:r>
              <a:rPr lang="en-US" sz="2000" dirty="0" err="1"/>
              <a:t>torch.optim</a:t>
            </a:r>
            <a:r>
              <a:rPr lang="en-US" sz="2000" dirty="0"/>
              <a:t> module</a:t>
            </a:r>
          </a:p>
          <a:p>
            <a:pPr marL="457200" indent="-457200">
              <a:buFont typeface="Wingdings" panose="05000000000000000000" pitchFamily="2" charset="2"/>
              <a:buChar char="Ø"/>
            </a:pPr>
            <a:r>
              <a:rPr lang="en-US" sz="2000" dirty="0"/>
              <a:t>Neural Networks — </a:t>
            </a:r>
            <a:r>
              <a:rPr lang="en-US" sz="2000" dirty="0" err="1"/>
              <a:t>nn</a:t>
            </a:r>
            <a:r>
              <a:rPr lang="en-US" sz="2000" dirty="0"/>
              <a:t> module</a:t>
            </a:r>
          </a:p>
          <a:p>
            <a:pPr marL="457200" indent="-457200">
              <a:buFont typeface="Wingdings" panose="05000000000000000000" pitchFamily="2" charset="2"/>
              <a:buChar char="Ø"/>
            </a:pPr>
            <a:r>
              <a:rPr lang="en-US" sz="2000" dirty="0" err="1"/>
              <a:t>Autograd</a:t>
            </a:r>
            <a:endParaRPr lang="en-US" sz="2000" dirty="0"/>
          </a:p>
          <a:p>
            <a:pPr marL="457200" indent="-457200">
              <a:buFont typeface="Wingdings" panose="05000000000000000000" pitchFamily="2" charset="2"/>
              <a:buChar char="Ø"/>
            </a:pPr>
            <a:r>
              <a:rPr lang="en-US" sz="2000" dirty="0"/>
              <a:t>Core task: Developing and training deep learning models</a:t>
            </a:r>
          </a:p>
        </p:txBody>
      </p:sp>
      <p:sp>
        <p:nvSpPr>
          <p:cNvPr id="19" name="TextBox 18">
            <a:extLst>
              <a:ext uri="{FF2B5EF4-FFF2-40B4-BE49-F238E27FC236}">
                <a16:creationId xmlns:a16="http://schemas.microsoft.com/office/drawing/2014/main" id="{F2C151C5-B717-49C1-92E3-D9626B889AAA}"/>
              </a:ext>
            </a:extLst>
          </p:cNvPr>
          <p:cNvSpPr txBox="1"/>
          <p:nvPr/>
        </p:nvSpPr>
        <p:spPr>
          <a:xfrm>
            <a:off x="2072640" y="5987018"/>
            <a:ext cx="8267700" cy="646331"/>
          </a:xfrm>
          <a:prstGeom prst="rect">
            <a:avLst/>
          </a:prstGeom>
          <a:noFill/>
        </p:spPr>
        <p:txBody>
          <a:bodyPr wrap="square" rtlCol="0">
            <a:spAutoFit/>
          </a:bodyPr>
          <a:lstStyle/>
          <a:p>
            <a:r>
              <a:rPr lang="en-US" dirty="0"/>
              <a:t>Understand the PyTorch Modules by examples:</a:t>
            </a:r>
          </a:p>
          <a:p>
            <a:r>
              <a:rPr lang="en-US" dirty="0">
                <a:hlinkClick r:id="rId5"/>
              </a:rPr>
              <a:t>https://pytorch.org/tutorials/beginner/pytorch_with_examples.html#autograd</a:t>
            </a:r>
            <a:r>
              <a:rPr lang="en-US" dirty="0"/>
              <a:t> </a:t>
            </a:r>
          </a:p>
        </p:txBody>
      </p:sp>
    </p:spTree>
    <p:extLst>
      <p:ext uri="{BB962C8B-B14F-4D97-AF65-F5344CB8AC3E}">
        <p14:creationId xmlns:p14="http://schemas.microsoft.com/office/powerpoint/2010/main" val="1114916494"/>
      </p:ext>
    </p:extLst>
  </p:cSld>
  <p:clrMapOvr>
    <a:masterClrMapping/>
  </p:clrMapOvr>
  <p:transition>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87</a:t>
            </a:fld>
            <a:endParaRPr lang="en-US"/>
          </a:p>
        </p:txBody>
      </p:sp>
      <p:sp>
        <p:nvSpPr>
          <p:cNvPr id="6" name="TextBox 5">
            <a:extLst>
              <a:ext uri="{FF2B5EF4-FFF2-40B4-BE49-F238E27FC236}">
                <a16:creationId xmlns:a16="http://schemas.microsoft.com/office/drawing/2014/main" id="{07C50B8A-23E6-4BF0-945E-65B2FBF60DFD}"/>
              </a:ext>
            </a:extLst>
          </p:cNvPr>
          <p:cNvSpPr txBox="1"/>
          <p:nvPr/>
        </p:nvSpPr>
        <p:spPr>
          <a:xfrm>
            <a:off x="1168400" y="1515400"/>
            <a:ext cx="5487597" cy="1754326"/>
          </a:xfrm>
          <a:prstGeom prst="rect">
            <a:avLst/>
          </a:prstGeom>
          <a:noFill/>
        </p:spPr>
        <p:txBody>
          <a:bodyPr wrap="square" rtlCol="0">
            <a:spAutoFit/>
          </a:bodyPr>
          <a:lstStyle/>
          <a:p>
            <a:pPr marL="457200" indent="-457200">
              <a:buFont typeface="Wingdings" panose="05000000000000000000" pitchFamily="2" charset="2"/>
              <a:buChar char="Ø"/>
            </a:pPr>
            <a:r>
              <a:rPr lang="en-US" dirty="0"/>
              <a:t>Easy to use API </a:t>
            </a:r>
          </a:p>
          <a:p>
            <a:pPr marL="457200" indent="-457200">
              <a:buFont typeface="Wingdings" panose="05000000000000000000" pitchFamily="2" charset="2"/>
              <a:buChar char="Ø"/>
            </a:pPr>
            <a:r>
              <a:rPr lang="en-US" dirty="0"/>
              <a:t>Python support</a:t>
            </a:r>
          </a:p>
          <a:p>
            <a:pPr marL="457200" indent="-457200">
              <a:buFont typeface="Wingdings" panose="05000000000000000000" pitchFamily="2" charset="2"/>
              <a:buChar char="Ø"/>
            </a:pPr>
            <a:r>
              <a:rPr lang="en-US" dirty="0"/>
              <a:t>Dynamic computation graphs</a:t>
            </a:r>
          </a:p>
          <a:p>
            <a:pPr marL="457200" indent="-457200">
              <a:buFont typeface="Wingdings" panose="05000000000000000000" pitchFamily="2" charset="2"/>
              <a:buChar char="Ø"/>
            </a:pPr>
            <a:r>
              <a:rPr lang="en-US" dirty="0" err="1"/>
              <a:t>TorchScript</a:t>
            </a:r>
            <a:endParaRPr lang="en-US" dirty="0"/>
          </a:p>
          <a:p>
            <a:pPr marL="457200" indent="-457200">
              <a:buFont typeface="Wingdings" panose="05000000000000000000" pitchFamily="2" charset="2"/>
              <a:buChar char="Ø"/>
            </a:pPr>
            <a:r>
              <a:rPr lang="en-US" dirty="0"/>
              <a:t>Distributed Training</a:t>
            </a:r>
          </a:p>
          <a:p>
            <a:pPr marL="457200" indent="-457200">
              <a:buFont typeface="Wingdings" panose="05000000000000000000" pitchFamily="2" charset="2"/>
              <a:buChar char="Ø"/>
            </a:pPr>
            <a:r>
              <a:rPr lang="en-US" dirty="0"/>
              <a:t>Tools and Libraries</a:t>
            </a:r>
          </a:p>
        </p:txBody>
      </p:sp>
      <p:sp>
        <p:nvSpPr>
          <p:cNvPr id="2" name="TextBox 1">
            <a:extLst>
              <a:ext uri="{FF2B5EF4-FFF2-40B4-BE49-F238E27FC236}">
                <a16:creationId xmlns:a16="http://schemas.microsoft.com/office/drawing/2014/main" id="{55BAE75D-23CA-49A2-A23B-40BF90302853}"/>
              </a:ext>
            </a:extLst>
          </p:cNvPr>
          <p:cNvSpPr txBox="1"/>
          <p:nvPr/>
        </p:nvSpPr>
        <p:spPr>
          <a:xfrm>
            <a:off x="2209800" y="6286995"/>
            <a:ext cx="8267700" cy="369332"/>
          </a:xfrm>
          <a:prstGeom prst="rect">
            <a:avLst/>
          </a:prstGeom>
          <a:noFill/>
        </p:spPr>
        <p:txBody>
          <a:bodyPr wrap="square" rtlCol="0">
            <a:spAutoFit/>
          </a:bodyPr>
          <a:lstStyle/>
          <a:p>
            <a:r>
              <a:rPr lang="en-US" dirty="0">
                <a:hlinkClick r:id="rId2"/>
              </a:rPr>
              <a:t>PyTorch vs TensorFlow: Difference you need to know</a:t>
            </a:r>
            <a:endParaRPr lang="en-US" dirty="0"/>
          </a:p>
        </p:txBody>
      </p:sp>
      <p:sp>
        <p:nvSpPr>
          <p:cNvPr id="7" name="TextBox 6">
            <a:extLst>
              <a:ext uri="{FF2B5EF4-FFF2-40B4-BE49-F238E27FC236}">
                <a16:creationId xmlns:a16="http://schemas.microsoft.com/office/drawing/2014/main" id="{CB13C6DB-FD26-4B54-A4DA-F2C063889430}"/>
              </a:ext>
            </a:extLst>
          </p:cNvPr>
          <p:cNvSpPr txBox="1"/>
          <p:nvPr/>
        </p:nvSpPr>
        <p:spPr>
          <a:xfrm>
            <a:off x="1686992" y="1027713"/>
            <a:ext cx="1544320" cy="369332"/>
          </a:xfrm>
          <a:prstGeom prst="rect">
            <a:avLst/>
          </a:prstGeom>
          <a:noFill/>
        </p:spPr>
        <p:txBody>
          <a:bodyPr wrap="square" rtlCol="0">
            <a:spAutoFit/>
          </a:bodyPr>
          <a:lstStyle/>
          <a:p>
            <a:r>
              <a:rPr lang="en-US" b="1" dirty="0"/>
              <a:t>PyTorch</a:t>
            </a:r>
            <a:endParaRPr lang="en-US" dirty="0"/>
          </a:p>
        </p:txBody>
      </p:sp>
      <p:sp>
        <p:nvSpPr>
          <p:cNvPr id="16" name="TextBox 15">
            <a:extLst>
              <a:ext uri="{FF2B5EF4-FFF2-40B4-BE49-F238E27FC236}">
                <a16:creationId xmlns:a16="http://schemas.microsoft.com/office/drawing/2014/main" id="{27279996-E942-4F06-BCDE-5B15C7191ED0}"/>
              </a:ext>
            </a:extLst>
          </p:cNvPr>
          <p:cNvSpPr txBox="1"/>
          <p:nvPr/>
        </p:nvSpPr>
        <p:spPr>
          <a:xfrm>
            <a:off x="6011693" y="1452936"/>
            <a:ext cx="5487597" cy="923330"/>
          </a:xfrm>
          <a:prstGeom prst="rect">
            <a:avLst/>
          </a:prstGeom>
          <a:noFill/>
        </p:spPr>
        <p:txBody>
          <a:bodyPr wrap="square" rtlCol="0">
            <a:spAutoFit/>
          </a:bodyPr>
          <a:lstStyle/>
          <a:p>
            <a:pPr marL="457200" indent="-457200">
              <a:buFont typeface="Wingdings" panose="05000000000000000000" pitchFamily="2" charset="2"/>
              <a:buChar char="Ø"/>
            </a:pPr>
            <a:r>
              <a:rPr lang="en-US" dirty="0"/>
              <a:t>Secure Model Building </a:t>
            </a:r>
          </a:p>
          <a:p>
            <a:pPr marL="457200" indent="-457200">
              <a:buFont typeface="Wingdings" panose="05000000000000000000" pitchFamily="2" charset="2"/>
              <a:buChar char="Ø"/>
            </a:pPr>
            <a:r>
              <a:rPr lang="en-US" dirty="0"/>
              <a:t>ML Production Anywhere</a:t>
            </a:r>
          </a:p>
          <a:p>
            <a:pPr marL="457200" indent="-457200">
              <a:buFont typeface="Wingdings" panose="05000000000000000000" pitchFamily="2" charset="2"/>
              <a:buChar char="Ø"/>
            </a:pPr>
            <a:r>
              <a:rPr lang="en-US" dirty="0"/>
              <a:t>Robust Experimentation for Research</a:t>
            </a:r>
          </a:p>
        </p:txBody>
      </p:sp>
      <p:sp>
        <p:nvSpPr>
          <p:cNvPr id="17" name="TextBox 16">
            <a:extLst>
              <a:ext uri="{FF2B5EF4-FFF2-40B4-BE49-F238E27FC236}">
                <a16:creationId xmlns:a16="http://schemas.microsoft.com/office/drawing/2014/main" id="{7DB76C5B-B26B-432D-B0CC-1C5267668A14}"/>
              </a:ext>
            </a:extLst>
          </p:cNvPr>
          <p:cNvSpPr txBox="1"/>
          <p:nvPr/>
        </p:nvSpPr>
        <p:spPr>
          <a:xfrm>
            <a:off x="7266346" y="998178"/>
            <a:ext cx="1910082" cy="338554"/>
          </a:xfrm>
          <a:prstGeom prst="rect">
            <a:avLst/>
          </a:prstGeom>
          <a:noFill/>
        </p:spPr>
        <p:txBody>
          <a:bodyPr wrap="square" rtlCol="0">
            <a:spAutoFit/>
          </a:bodyPr>
          <a:lstStyle/>
          <a:p>
            <a:r>
              <a:rPr lang="en-US" sz="1600" b="1" dirty="0"/>
              <a:t>TensorFlow</a:t>
            </a:r>
            <a:endParaRPr lang="en-US" sz="1600" dirty="0"/>
          </a:p>
        </p:txBody>
      </p:sp>
      <p:pic>
        <p:nvPicPr>
          <p:cNvPr id="18" name="Picture 17">
            <a:extLst>
              <a:ext uri="{FF2B5EF4-FFF2-40B4-BE49-F238E27FC236}">
                <a16:creationId xmlns:a16="http://schemas.microsoft.com/office/drawing/2014/main" id="{DDFBE953-BB1B-417A-98CB-1EE21FAB4816}"/>
              </a:ext>
            </a:extLst>
          </p:cNvPr>
          <p:cNvPicPr>
            <a:picLocks noChangeAspect="1"/>
          </p:cNvPicPr>
          <p:nvPr/>
        </p:nvPicPr>
        <p:blipFill>
          <a:blip r:embed="rId3"/>
          <a:stretch>
            <a:fillRect/>
          </a:stretch>
        </p:blipFill>
        <p:spPr>
          <a:xfrm>
            <a:off x="-1" y="0"/>
            <a:ext cx="1168401" cy="1027713"/>
          </a:xfrm>
          <a:prstGeom prst="rect">
            <a:avLst/>
          </a:prstGeom>
        </p:spPr>
      </p:pic>
      <p:pic>
        <p:nvPicPr>
          <p:cNvPr id="19" name="Picture 18">
            <a:extLst>
              <a:ext uri="{FF2B5EF4-FFF2-40B4-BE49-F238E27FC236}">
                <a16:creationId xmlns:a16="http://schemas.microsoft.com/office/drawing/2014/main" id="{B665714A-2DAB-4AD4-A4D0-71D461B91718}"/>
              </a:ext>
            </a:extLst>
          </p:cNvPr>
          <p:cNvPicPr>
            <a:picLocks noChangeAspect="1"/>
          </p:cNvPicPr>
          <p:nvPr/>
        </p:nvPicPr>
        <p:blipFill>
          <a:blip r:embed="rId4"/>
          <a:stretch>
            <a:fillRect/>
          </a:stretch>
        </p:blipFill>
        <p:spPr>
          <a:xfrm>
            <a:off x="10345962" y="0"/>
            <a:ext cx="1846038" cy="1027713"/>
          </a:xfrm>
          <a:prstGeom prst="rect">
            <a:avLst/>
          </a:prstGeom>
        </p:spPr>
      </p:pic>
      <p:sp>
        <p:nvSpPr>
          <p:cNvPr id="20" name="Title 1">
            <a:extLst>
              <a:ext uri="{FF2B5EF4-FFF2-40B4-BE49-F238E27FC236}">
                <a16:creationId xmlns:a16="http://schemas.microsoft.com/office/drawing/2014/main" id="{9635FD44-FC95-49F8-8884-30ECEC30C289}"/>
              </a:ext>
            </a:extLst>
          </p:cNvPr>
          <p:cNvSpPr txBox="1">
            <a:spLocks/>
          </p:cNvSpPr>
          <p:nvPr/>
        </p:nvSpPr>
        <p:spPr>
          <a:xfrm>
            <a:off x="2749714" y="230797"/>
            <a:ext cx="6140544" cy="651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rgbClr val="059033"/>
                </a:solidFill>
                <a:latin typeface="Times New Roman" charset="0"/>
                <a:ea typeface="ＭＳ Ｐゴシック" charset="0"/>
              </a:rPr>
              <a:t>PyTorch</a:t>
            </a:r>
            <a:r>
              <a:rPr lang="en-US" sz="4000" dirty="0">
                <a:solidFill>
                  <a:srgbClr val="059033"/>
                </a:solidFill>
                <a:latin typeface="Times New Roman" charset="0"/>
                <a:ea typeface="ＭＳ Ｐゴシック" charset="0"/>
              </a:rPr>
              <a:t> VS. TensorFlow</a:t>
            </a:r>
          </a:p>
        </p:txBody>
      </p:sp>
      <p:pic>
        <p:nvPicPr>
          <p:cNvPr id="21" name="Picture 20">
            <a:extLst>
              <a:ext uri="{FF2B5EF4-FFF2-40B4-BE49-F238E27FC236}">
                <a16:creationId xmlns:a16="http://schemas.microsoft.com/office/drawing/2014/main" id="{E5C2304C-C409-48FE-82E7-9706C3C63493}"/>
              </a:ext>
            </a:extLst>
          </p:cNvPr>
          <p:cNvPicPr>
            <a:picLocks noChangeAspect="1"/>
          </p:cNvPicPr>
          <p:nvPr/>
        </p:nvPicPr>
        <p:blipFill>
          <a:blip r:embed="rId5"/>
          <a:stretch>
            <a:fillRect/>
          </a:stretch>
        </p:blipFill>
        <p:spPr>
          <a:xfrm>
            <a:off x="4134575" y="2404094"/>
            <a:ext cx="5847625" cy="3924427"/>
          </a:xfrm>
          <a:prstGeom prst="rect">
            <a:avLst/>
          </a:prstGeom>
        </p:spPr>
      </p:pic>
    </p:spTree>
    <p:extLst>
      <p:ext uri="{BB962C8B-B14F-4D97-AF65-F5344CB8AC3E}">
        <p14:creationId xmlns:p14="http://schemas.microsoft.com/office/powerpoint/2010/main" val="2073898290"/>
      </p:ext>
    </p:extLst>
  </p:cSld>
  <p:clrMapOvr>
    <a:masterClrMapping/>
  </p:clrMapOvr>
  <p:transition>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0DEBD4-887A-4476-8E6C-223E61135752}"/>
              </a:ext>
            </a:extLst>
          </p:cNvPr>
          <p:cNvSpPr>
            <a:spLocks noGrp="1"/>
          </p:cNvSpPr>
          <p:nvPr>
            <p:ph type="dt" sz="half" idx="10"/>
          </p:nvPr>
        </p:nvSpPr>
        <p:spPr/>
        <p:txBody>
          <a:bodyPr/>
          <a:lstStyle/>
          <a:p>
            <a:fld id="{C1DB469D-FB17-43B9-9FD7-9EEC40557801}" type="datetime1">
              <a:rPr lang="en-US" smtClean="0"/>
              <a:t>8/16/24</a:t>
            </a:fld>
            <a:endParaRPr lang="en-US"/>
          </a:p>
        </p:txBody>
      </p:sp>
      <p:sp>
        <p:nvSpPr>
          <p:cNvPr id="4" name="Slide Number Placeholder 3">
            <a:extLst>
              <a:ext uri="{FF2B5EF4-FFF2-40B4-BE49-F238E27FC236}">
                <a16:creationId xmlns:a16="http://schemas.microsoft.com/office/drawing/2014/main" id="{72778A09-BE9C-41D6-98C6-33AE90222601}"/>
              </a:ext>
            </a:extLst>
          </p:cNvPr>
          <p:cNvSpPr>
            <a:spLocks noGrp="1"/>
          </p:cNvSpPr>
          <p:nvPr>
            <p:ph type="sldNum" sz="quarter" idx="12"/>
          </p:nvPr>
        </p:nvSpPr>
        <p:spPr/>
        <p:txBody>
          <a:bodyPr/>
          <a:lstStyle/>
          <a:p>
            <a:fld id="{04D66074-13DA-4C61-8B58-736C81065B4D}" type="slidenum">
              <a:rPr lang="en-US" smtClean="0"/>
              <a:t>88</a:t>
            </a:fld>
            <a:endParaRPr lang="en-US"/>
          </a:p>
        </p:txBody>
      </p:sp>
      <p:sp>
        <p:nvSpPr>
          <p:cNvPr id="18" name="TextBox 17">
            <a:extLst>
              <a:ext uri="{FF2B5EF4-FFF2-40B4-BE49-F238E27FC236}">
                <a16:creationId xmlns:a16="http://schemas.microsoft.com/office/drawing/2014/main" id="{7EB159B2-421C-44B2-A51A-079F3C259D1F}"/>
              </a:ext>
            </a:extLst>
          </p:cNvPr>
          <p:cNvSpPr txBox="1"/>
          <p:nvPr/>
        </p:nvSpPr>
        <p:spPr>
          <a:xfrm>
            <a:off x="1719957" y="6488668"/>
            <a:ext cx="11531599" cy="369332"/>
          </a:xfrm>
          <a:prstGeom prst="rect">
            <a:avLst/>
          </a:prstGeom>
          <a:noFill/>
        </p:spPr>
        <p:txBody>
          <a:bodyPr wrap="square" rtlCol="0">
            <a:spAutoFit/>
          </a:bodyPr>
          <a:lstStyle/>
          <a:p>
            <a:r>
              <a:rPr lang="en-US" dirty="0"/>
              <a:t>Source: </a:t>
            </a:r>
            <a:r>
              <a:rPr lang="en-US" dirty="0">
                <a:hlinkClick r:id="rId2"/>
              </a:rPr>
              <a:t>https://www.youtube.com/watch?time_continue=1&amp;v=DmI58jz2i6w&amp;feature=emb_logo</a:t>
            </a:r>
            <a:endParaRPr lang="en-US" dirty="0"/>
          </a:p>
        </p:txBody>
      </p:sp>
      <p:pic>
        <p:nvPicPr>
          <p:cNvPr id="2" name="Picture 1">
            <a:hlinkClick r:id="rId2"/>
            <a:extLst>
              <a:ext uri="{FF2B5EF4-FFF2-40B4-BE49-F238E27FC236}">
                <a16:creationId xmlns:a16="http://schemas.microsoft.com/office/drawing/2014/main" id="{1BA6459C-D6F1-4AA8-818A-C6DBABB71FB7}"/>
              </a:ext>
            </a:extLst>
          </p:cNvPr>
          <p:cNvPicPr>
            <a:picLocks noChangeAspect="1"/>
          </p:cNvPicPr>
          <p:nvPr/>
        </p:nvPicPr>
        <p:blipFill>
          <a:blip r:embed="rId3"/>
          <a:stretch>
            <a:fillRect/>
          </a:stretch>
        </p:blipFill>
        <p:spPr>
          <a:xfrm>
            <a:off x="1295717" y="1102303"/>
            <a:ext cx="9153525" cy="5095875"/>
          </a:xfrm>
          <a:prstGeom prst="rect">
            <a:avLst/>
          </a:prstGeom>
        </p:spPr>
      </p:pic>
      <p:pic>
        <p:nvPicPr>
          <p:cNvPr id="12" name="Picture 11">
            <a:extLst>
              <a:ext uri="{FF2B5EF4-FFF2-40B4-BE49-F238E27FC236}">
                <a16:creationId xmlns:a16="http://schemas.microsoft.com/office/drawing/2014/main" id="{2EACF846-023C-4564-9A56-F94C3578326D}"/>
              </a:ext>
            </a:extLst>
          </p:cNvPr>
          <p:cNvPicPr>
            <a:picLocks noChangeAspect="1"/>
          </p:cNvPicPr>
          <p:nvPr/>
        </p:nvPicPr>
        <p:blipFill>
          <a:blip r:embed="rId4"/>
          <a:stretch>
            <a:fillRect/>
          </a:stretch>
        </p:blipFill>
        <p:spPr>
          <a:xfrm>
            <a:off x="-1" y="0"/>
            <a:ext cx="1168401" cy="1027713"/>
          </a:xfrm>
          <a:prstGeom prst="rect">
            <a:avLst/>
          </a:prstGeom>
        </p:spPr>
      </p:pic>
      <p:pic>
        <p:nvPicPr>
          <p:cNvPr id="16" name="Picture 15">
            <a:extLst>
              <a:ext uri="{FF2B5EF4-FFF2-40B4-BE49-F238E27FC236}">
                <a16:creationId xmlns:a16="http://schemas.microsoft.com/office/drawing/2014/main" id="{3E49FE1C-9EEB-482B-9DDE-3B0D13949A2F}"/>
              </a:ext>
            </a:extLst>
          </p:cNvPr>
          <p:cNvPicPr>
            <a:picLocks noChangeAspect="1"/>
          </p:cNvPicPr>
          <p:nvPr/>
        </p:nvPicPr>
        <p:blipFill>
          <a:blip r:embed="rId5"/>
          <a:stretch>
            <a:fillRect/>
          </a:stretch>
        </p:blipFill>
        <p:spPr>
          <a:xfrm>
            <a:off x="10345962" y="0"/>
            <a:ext cx="1846038" cy="1027713"/>
          </a:xfrm>
          <a:prstGeom prst="rect">
            <a:avLst/>
          </a:prstGeom>
        </p:spPr>
      </p:pic>
      <p:sp>
        <p:nvSpPr>
          <p:cNvPr id="17" name="Title 1">
            <a:extLst>
              <a:ext uri="{FF2B5EF4-FFF2-40B4-BE49-F238E27FC236}">
                <a16:creationId xmlns:a16="http://schemas.microsoft.com/office/drawing/2014/main" id="{54F4BA76-1343-4D05-8956-27948802322C}"/>
              </a:ext>
            </a:extLst>
          </p:cNvPr>
          <p:cNvSpPr txBox="1">
            <a:spLocks/>
          </p:cNvSpPr>
          <p:nvPr/>
        </p:nvSpPr>
        <p:spPr>
          <a:xfrm>
            <a:off x="2749714" y="230797"/>
            <a:ext cx="6140544" cy="651177"/>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Keras VS. </a:t>
            </a:r>
            <a:r>
              <a:rPr lang="en-US" sz="4000" dirty="0" err="1">
                <a:solidFill>
                  <a:srgbClr val="059033"/>
                </a:solidFill>
                <a:latin typeface="Times New Roman" charset="0"/>
                <a:ea typeface="ＭＳ Ｐゴシック" charset="0"/>
              </a:rPr>
              <a:t>PyTorch</a:t>
            </a:r>
            <a:r>
              <a:rPr lang="en-US" sz="4000" dirty="0">
                <a:solidFill>
                  <a:srgbClr val="059033"/>
                </a:solidFill>
                <a:latin typeface="Times New Roman" charset="0"/>
                <a:ea typeface="ＭＳ Ｐゴシック" charset="0"/>
              </a:rPr>
              <a:t> VS. TensorFlow </a:t>
            </a:r>
          </a:p>
        </p:txBody>
      </p:sp>
    </p:spTree>
    <p:extLst>
      <p:ext uri="{BB962C8B-B14F-4D97-AF65-F5344CB8AC3E}">
        <p14:creationId xmlns:p14="http://schemas.microsoft.com/office/powerpoint/2010/main" val="264149193"/>
      </p:ext>
    </p:extLst>
  </p:cSld>
  <p:clrMapOvr>
    <a:masterClrMapping/>
  </p:clrMapOvr>
  <p:transition>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6033B-82D1-F34B-99BD-644C50FD7404}"/>
              </a:ext>
            </a:extLst>
          </p:cNvPr>
          <p:cNvSpPr/>
          <p:nvPr/>
        </p:nvSpPr>
        <p:spPr>
          <a:xfrm>
            <a:off x="810638" y="729465"/>
            <a:ext cx="10008050" cy="4897944"/>
          </a:xfrm>
          <a:prstGeom prst="rect">
            <a:avLst/>
          </a:prstGeom>
        </p:spPr>
        <p:txBody>
          <a:bodyPr wrap="square">
            <a:spAutoFit/>
          </a:bodyPr>
          <a:lstStyle/>
          <a:p>
            <a:pPr algn="ctr"/>
            <a:endParaRPr lang="en-US" sz="1600" b="1" dirty="0"/>
          </a:p>
          <a:p>
            <a:r>
              <a:rPr lang="en-US" sz="3200" b="1" dirty="0"/>
              <a:t>Content:</a:t>
            </a:r>
          </a:p>
          <a:p>
            <a:endParaRPr lang="en-US" sz="1600" dirty="0"/>
          </a:p>
          <a:p>
            <a:pPr marL="742950" lvl="1" indent="-285750">
              <a:lnSpc>
                <a:spcPct val="150000"/>
              </a:lnSpc>
              <a:buFont typeface="Arial" panose="020B0604020202020204" pitchFamily="34" charset="0"/>
              <a:buChar char="•"/>
            </a:pPr>
            <a:r>
              <a:rPr lang="en-US" sz="2400" b="1" dirty="0"/>
              <a:t>Introduction to GitHub </a:t>
            </a:r>
          </a:p>
          <a:p>
            <a:pPr marL="742950" lvl="1" indent="-285750">
              <a:lnSpc>
                <a:spcPct val="150000"/>
              </a:lnSpc>
              <a:buFont typeface="Arial" panose="020B0604020202020204" pitchFamily="34" charset="0"/>
              <a:buChar char="•"/>
            </a:pPr>
            <a:r>
              <a:rPr lang="en-US" sz="2400" b="1" dirty="0"/>
              <a:t>Introduction to Google </a:t>
            </a:r>
            <a:r>
              <a:rPr lang="en-US" sz="2400" b="1" dirty="0" err="1"/>
              <a:t>Colab</a:t>
            </a:r>
            <a:endParaRPr lang="en-US" sz="2400" b="1" dirty="0"/>
          </a:p>
          <a:p>
            <a:pPr marL="742950" lvl="1" indent="-285750">
              <a:lnSpc>
                <a:spcPct val="150000"/>
              </a:lnSpc>
              <a:buFont typeface="Arial" panose="020B0604020202020204" pitchFamily="34" charset="0"/>
              <a:buChar char="•"/>
            </a:pPr>
            <a:r>
              <a:rPr lang="en-US" sz="2400" b="1" dirty="0"/>
              <a:t>Introduction to Anaconda and PyCharm</a:t>
            </a:r>
          </a:p>
          <a:p>
            <a:pPr marL="742950" lvl="1" indent="-285750">
              <a:lnSpc>
                <a:spcPct val="150000"/>
              </a:lnSpc>
              <a:buFont typeface="Arial" panose="020B0604020202020204" pitchFamily="34" charset="0"/>
              <a:buChar char="•"/>
            </a:pPr>
            <a:r>
              <a:rPr lang="en-US" sz="2400" b="1" dirty="0"/>
              <a:t>Introduction to Python Tools for Scientific Computing</a:t>
            </a:r>
          </a:p>
          <a:p>
            <a:pPr marL="742950" lvl="1" indent="-285750">
              <a:lnSpc>
                <a:spcPct val="150000"/>
              </a:lnSpc>
              <a:buFont typeface="Arial" panose="020B0604020202020204" pitchFamily="34" charset="0"/>
              <a:buChar char="•"/>
            </a:pPr>
            <a:r>
              <a:rPr lang="en-US" sz="2400" b="1" dirty="0"/>
              <a:t>Introduction to Python Tools for Natural Language Processing</a:t>
            </a:r>
          </a:p>
          <a:p>
            <a:pPr marL="742950" lvl="1" indent="-285750">
              <a:lnSpc>
                <a:spcPct val="150000"/>
              </a:lnSpc>
              <a:buFont typeface="Arial" panose="020B0604020202020204" pitchFamily="34" charset="0"/>
              <a:buChar char="•"/>
            </a:pPr>
            <a:r>
              <a:rPr lang="en-US" sz="2400" b="1" dirty="0"/>
              <a:t>Introduction to Python Tools for Machine Learning and Deep Learning</a:t>
            </a:r>
          </a:p>
          <a:p>
            <a:pPr marL="742950" lvl="1" indent="-285750">
              <a:lnSpc>
                <a:spcPct val="150000"/>
              </a:lnSpc>
              <a:buFont typeface="Arial" panose="020B0604020202020204" pitchFamily="34" charset="0"/>
              <a:buChar char="•"/>
            </a:pPr>
            <a:r>
              <a:rPr lang="en-US" sz="2400" b="1" dirty="0">
                <a:solidFill>
                  <a:srgbClr val="FF0000"/>
                </a:solidFill>
              </a:rPr>
              <a:t>Introduction to Computational Resources in the Lab </a:t>
            </a:r>
            <a:endParaRPr lang="en-US" sz="1600" dirty="0">
              <a:solidFill>
                <a:srgbClr val="FF0000"/>
              </a:solidFill>
            </a:endParaRPr>
          </a:p>
        </p:txBody>
      </p:sp>
    </p:spTree>
    <p:extLst>
      <p:ext uri="{BB962C8B-B14F-4D97-AF65-F5344CB8AC3E}">
        <p14:creationId xmlns:p14="http://schemas.microsoft.com/office/powerpoint/2010/main" val="395096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0D3-C438-4B1E-8C55-7538F2D6EBD4}"/>
              </a:ext>
            </a:extLst>
          </p:cNvPr>
          <p:cNvSpPr>
            <a:spLocks noGrp="1"/>
          </p:cNvSpPr>
          <p:nvPr>
            <p:ph type="title"/>
          </p:nvPr>
        </p:nvSpPr>
        <p:spPr>
          <a:xfrm>
            <a:off x="1489981" y="-73916"/>
            <a:ext cx="8534399" cy="1325563"/>
          </a:xfrm>
        </p:spPr>
        <p:txBody>
          <a:bodyPr>
            <a:normAutofit/>
          </a:bodyPr>
          <a:lstStyle/>
          <a:p>
            <a:pPr algn="ctr"/>
            <a:r>
              <a:rPr lang="en-US" sz="4000" dirty="0">
                <a:solidFill>
                  <a:srgbClr val="059033"/>
                </a:solidFill>
                <a:latin typeface="Times New Roman" charset="0"/>
                <a:ea typeface="ＭＳ Ｐゴシック" charset="0"/>
              </a:rPr>
              <a:t>How to create a GitHub project?</a:t>
            </a:r>
          </a:p>
        </p:txBody>
      </p:sp>
      <p:pic>
        <p:nvPicPr>
          <p:cNvPr id="4" name="Picture 3">
            <a:extLst>
              <a:ext uri="{FF2B5EF4-FFF2-40B4-BE49-F238E27FC236}">
                <a16:creationId xmlns:a16="http://schemas.microsoft.com/office/drawing/2014/main" id="{66B2F28A-D7D7-4D29-8DA3-8BB7A23D0DDB}"/>
              </a:ext>
            </a:extLst>
          </p:cNvPr>
          <p:cNvPicPr>
            <a:picLocks noChangeAspect="1"/>
          </p:cNvPicPr>
          <p:nvPr/>
        </p:nvPicPr>
        <p:blipFill>
          <a:blip r:embed="rId2"/>
          <a:stretch>
            <a:fillRect/>
          </a:stretch>
        </p:blipFill>
        <p:spPr>
          <a:xfrm>
            <a:off x="-1" y="0"/>
            <a:ext cx="1168401" cy="1027713"/>
          </a:xfrm>
          <a:prstGeom prst="rect">
            <a:avLst/>
          </a:prstGeom>
        </p:spPr>
      </p:pic>
      <p:pic>
        <p:nvPicPr>
          <p:cNvPr id="5" name="Picture 4">
            <a:extLst>
              <a:ext uri="{FF2B5EF4-FFF2-40B4-BE49-F238E27FC236}">
                <a16:creationId xmlns:a16="http://schemas.microsoft.com/office/drawing/2014/main" id="{E6EAE373-22F4-40C3-A204-6DE2D6EEF707}"/>
              </a:ext>
            </a:extLst>
          </p:cNvPr>
          <p:cNvPicPr>
            <a:picLocks noChangeAspect="1"/>
          </p:cNvPicPr>
          <p:nvPr/>
        </p:nvPicPr>
        <p:blipFill>
          <a:blip r:embed="rId3"/>
          <a:stretch>
            <a:fillRect/>
          </a:stretch>
        </p:blipFill>
        <p:spPr>
          <a:xfrm>
            <a:off x="10345962" y="0"/>
            <a:ext cx="1846038" cy="1027713"/>
          </a:xfrm>
          <a:prstGeom prst="rect">
            <a:avLst/>
          </a:prstGeom>
        </p:spPr>
      </p:pic>
      <p:sp>
        <p:nvSpPr>
          <p:cNvPr id="3" name="TextBox 2">
            <a:extLst>
              <a:ext uri="{FF2B5EF4-FFF2-40B4-BE49-F238E27FC236}">
                <a16:creationId xmlns:a16="http://schemas.microsoft.com/office/drawing/2014/main" id="{1AFC8BBB-8385-44A4-A561-644A9159322B}"/>
              </a:ext>
            </a:extLst>
          </p:cNvPr>
          <p:cNvSpPr txBox="1"/>
          <p:nvPr/>
        </p:nvSpPr>
        <p:spPr>
          <a:xfrm>
            <a:off x="978071" y="1027713"/>
            <a:ext cx="9207100" cy="369332"/>
          </a:xfrm>
          <a:prstGeom prst="rect">
            <a:avLst/>
          </a:prstGeom>
          <a:noFill/>
        </p:spPr>
        <p:txBody>
          <a:bodyPr wrap="square" rtlCol="0">
            <a:spAutoFit/>
          </a:bodyPr>
          <a:lstStyle/>
          <a:p>
            <a:pPr lvl="1"/>
            <a:r>
              <a:rPr lang="en-US" dirty="0"/>
              <a:t>Now your code has been saved successfully on GitHub:</a:t>
            </a:r>
            <a:endParaRPr lang="en-US" sz="2000" dirty="0"/>
          </a:p>
        </p:txBody>
      </p:sp>
      <p:sp>
        <p:nvSpPr>
          <p:cNvPr id="7" name="Date Placeholder 6">
            <a:extLst>
              <a:ext uri="{FF2B5EF4-FFF2-40B4-BE49-F238E27FC236}">
                <a16:creationId xmlns:a16="http://schemas.microsoft.com/office/drawing/2014/main" id="{756F3D9C-F222-4CDE-A3E5-F916909218C6}"/>
              </a:ext>
            </a:extLst>
          </p:cNvPr>
          <p:cNvSpPr>
            <a:spLocks noGrp="1"/>
          </p:cNvSpPr>
          <p:nvPr>
            <p:ph type="dt" sz="half" idx="10"/>
          </p:nvPr>
        </p:nvSpPr>
        <p:spPr/>
        <p:txBody>
          <a:bodyPr/>
          <a:lstStyle/>
          <a:p>
            <a:fld id="{B6ACB283-1DEC-422E-8086-7B83FB098727}" type="datetime1">
              <a:rPr lang="en-US" smtClean="0"/>
              <a:t>8/16/24</a:t>
            </a:fld>
            <a:endParaRPr lang="en-US"/>
          </a:p>
        </p:txBody>
      </p:sp>
      <p:sp>
        <p:nvSpPr>
          <p:cNvPr id="8" name="Slide Number Placeholder 7">
            <a:extLst>
              <a:ext uri="{FF2B5EF4-FFF2-40B4-BE49-F238E27FC236}">
                <a16:creationId xmlns:a16="http://schemas.microsoft.com/office/drawing/2014/main" id="{5A0BF9D1-2A51-44E8-BA62-32F416351F2D}"/>
              </a:ext>
            </a:extLst>
          </p:cNvPr>
          <p:cNvSpPr>
            <a:spLocks noGrp="1"/>
          </p:cNvSpPr>
          <p:nvPr>
            <p:ph type="sldNum" sz="quarter" idx="12"/>
          </p:nvPr>
        </p:nvSpPr>
        <p:spPr/>
        <p:txBody>
          <a:bodyPr/>
          <a:lstStyle/>
          <a:p>
            <a:fld id="{54A4E1DE-E518-41B0-AF19-13631BA9D2F9}" type="slidenum">
              <a:rPr lang="en-US" smtClean="0"/>
              <a:t>9</a:t>
            </a:fld>
            <a:endParaRPr lang="en-US"/>
          </a:p>
        </p:txBody>
      </p:sp>
      <p:pic>
        <p:nvPicPr>
          <p:cNvPr id="10" name="Picture 9">
            <a:extLst>
              <a:ext uri="{FF2B5EF4-FFF2-40B4-BE49-F238E27FC236}">
                <a16:creationId xmlns:a16="http://schemas.microsoft.com/office/drawing/2014/main" id="{CDF208FC-EE88-432F-933F-AD246550261A}"/>
              </a:ext>
            </a:extLst>
          </p:cNvPr>
          <p:cNvPicPr/>
          <p:nvPr/>
        </p:nvPicPr>
        <p:blipFill>
          <a:blip r:embed="rId4"/>
          <a:stretch>
            <a:fillRect/>
          </a:stretch>
        </p:blipFill>
        <p:spPr>
          <a:xfrm>
            <a:off x="3085289" y="1765144"/>
            <a:ext cx="6285689" cy="3327711"/>
          </a:xfrm>
          <a:prstGeom prst="rect">
            <a:avLst/>
          </a:prstGeom>
        </p:spPr>
      </p:pic>
    </p:spTree>
    <p:extLst>
      <p:ext uri="{BB962C8B-B14F-4D97-AF65-F5344CB8AC3E}">
        <p14:creationId xmlns:p14="http://schemas.microsoft.com/office/powerpoint/2010/main" val="1570931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702209" y="1238177"/>
            <a:ext cx="11052944" cy="4154984"/>
          </a:xfrm>
          <a:prstGeom prst="rect">
            <a:avLst/>
          </a:prstGeom>
        </p:spPr>
        <p:txBody>
          <a:bodyPr wrap="square">
            <a:spAutoFit/>
          </a:bodyPr>
          <a:lstStyle/>
          <a:p>
            <a:pPr marL="457200" indent="-457200">
              <a:buFont typeface="Wingdings" panose="05000000000000000000" pitchFamily="2" charset="2"/>
              <a:buChar char="Ø"/>
            </a:pPr>
            <a:r>
              <a:rPr lang="en-US" sz="2400" dirty="0"/>
              <a:t>Machine learning steps:</a:t>
            </a:r>
          </a:p>
          <a:p>
            <a:pPr marL="1428750" lvl="2" indent="-514350">
              <a:buFont typeface="+mj-lt"/>
              <a:buAutoNum type="arabicPeriod"/>
            </a:pPr>
            <a:r>
              <a:rPr lang="en-US" sz="2400" dirty="0"/>
              <a:t>Business understanding</a:t>
            </a:r>
          </a:p>
          <a:p>
            <a:pPr marL="1428750" lvl="2" indent="-514350">
              <a:buFont typeface="+mj-lt"/>
              <a:buAutoNum type="arabicPeriod"/>
            </a:pPr>
            <a:r>
              <a:rPr lang="en-US" sz="2400" dirty="0"/>
              <a:t>Data understanding</a:t>
            </a:r>
          </a:p>
          <a:p>
            <a:pPr marL="1428750" lvl="2" indent="-514350">
              <a:buFont typeface="+mj-lt"/>
              <a:buAutoNum type="arabicPeriod"/>
            </a:pPr>
            <a:r>
              <a:rPr lang="en-US" sz="2400" dirty="0"/>
              <a:t>Data preparation</a:t>
            </a:r>
          </a:p>
          <a:p>
            <a:pPr marL="1428750" lvl="2" indent="-514350">
              <a:buFont typeface="+mj-lt"/>
              <a:buAutoNum type="arabicPeriod"/>
            </a:pPr>
            <a:r>
              <a:rPr lang="en-US" sz="2400" dirty="0"/>
              <a:t>Data modeling </a:t>
            </a:r>
          </a:p>
          <a:p>
            <a:pPr marL="1428750" lvl="2" indent="-514350">
              <a:buFont typeface="+mj-lt"/>
              <a:buAutoNum type="arabicPeriod"/>
            </a:pPr>
            <a:r>
              <a:rPr lang="en-US" sz="2400" dirty="0"/>
              <a:t>Evaluation</a:t>
            </a:r>
          </a:p>
          <a:p>
            <a:pPr marL="1428750" lvl="2" indent="-514350">
              <a:buFont typeface="+mj-lt"/>
              <a:buAutoNum type="arabicPeriod"/>
            </a:pPr>
            <a:r>
              <a:rPr lang="en-US" sz="2400" dirty="0"/>
              <a:t>Deployment</a:t>
            </a:r>
          </a:p>
          <a:p>
            <a:pPr marL="457200" indent="-457200">
              <a:buFont typeface="Wingdings" panose="05000000000000000000" pitchFamily="2" charset="2"/>
              <a:buChar char="Ø"/>
            </a:pPr>
            <a:r>
              <a:rPr lang="en-US" sz="2400" dirty="0"/>
              <a:t>Factors affect the selection and performance of ML models:</a:t>
            </a:r>
          </a:p>
          <a:p>
            <a:pPr marL="1428750" lvl="2" indent="-514350">
              <a:buFont typeface="+mj-lt"/>
              <a:buAutoNum type="arabicPeriod"/>
            </a:pPr>
            <a:r>
              <a:rPr lang="en-US" sz="2400" dirty="0"/>
              <a:t>size, quality, and nature of the domain data</a:t>
            </a:r>
          </a:p>
          <a:p>
            <a:pPr marL="1428750" lvl="2" indent="-514350">
              <a:buFont typeface="+mj-lt"/>
              <a:buAutoNum type="arabicPeriod"/>
            </a:pPr>
            <a:r>
              <a:rPr lang="en-US" sz="2400" dirty="0">
                <a:solidFill>
                  <a:srgbClr val="FF0000"/>
                </a:solidFill>
              </a:rPr>
              <a:t>available computational time</a:t>
            </a:r>
          </a:p>
          <a:p>
            <a:pPr marL="1428750" lvl="2" indent="-514350">
              <a:buFont typeface="+mj-lt"/>
              <a:buAutoNum type="arabicPeriod"/>
            </a:pPr>
            <a:r>
              <a:rPr lang="en-US" sz="2400" dirty="0"/>
              <a:t>structure of the desired predictions and loss to be minimized</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90</a:t>
            </a:fld>
            <a:endParaRPr lang="en-US"/>
          </a:p>
        </p:txBody>
      </p:sp>
      <p:pic>
        <p:nvPicPr>
          <p:cNvPr id="11" name="Picture 10">
            <a:extLst>
              <a:ext uri="{FF2B5EF4-FFF2-40B4-BE49-F238E27FC236}">
                <a16:creationId xmlns:a16="http://schemas.microsoft.com/office/drawing/2014/main" id="{88FE65B7-E996-4BE0-B1C5-BFE4EB297334}"/>
              </a:ext>
            </a:extLst>
          </p:cNvPr>
          <p:cNvPicPr>
            <a:picLocks noChangeAspect="1"/>
          </p:cNvPicPr>
          <p:nvPr/>
        </p:nvPicPr>
        <p:blipFill>
          <a:blip r:embed="rId2"/>
          <a:stretch>
            <a:fillRect/>
          </a:stretch>
        </p:blipFill>
        <p:spPr>
          <a:xfrm>
            <a:off x="-1" y="0"/>
            <a:ext cx="1168401" cy="1027713"/>
          </a:xfrm>
          <a:prstGeom prst="rect">
            <a:avLst/>
          </a:prstGeom>
        </p:spPr>
      </p:pic>
      <p:pic>
        <p:nvPicPr>
          <p:cNvPr id="12" name="Picture 11">
            <a:extLst>
              <a:ext uri="{FF2B5EF4-FFF2-40B4-BE49-F238E27FC236}">
                <a16:creationId xmlns:a16="http://schemas.microsoft.com/office/drawing/2014/main" id="{28BEA795-6BFF-4621-91B5-FF889EAF821A}"/>
              </a:ext>
            </a:extLst>
          </p:cNvPr>
          <p:cNvPicPr>
            <a:picLocks noChangeAspect="1"/>
          </p:cNvPicPr>
          <p:nvPr/>
        </p:nvPicPr>
        <p:blipFill>
          <a:blip r:embed="rId3"/>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F5FF5FD5-3269-450A-8FDA-167C88F626AB}"/>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Machine learning</a:t>
            </a:r>
          </a:p>
        </p:txBody>
      </p:sp>
    </p:spTree>
    <p:extLst>
      <p:ext uri="{BB962C8B-B14F-4D97-AF65-F5344CB8AC3E}">
        <p14:creationId xmlns:p14="http://schemas.microsoft.com/office/powerpoint/2010/main" val="1944780634"/>
      </p:ext>
    </p:extLst>
  </p:cSld>
  <p:clrMapOvr>
    <a:masterClrMapping/>
  </p:clrMapOvr>
  <p:transition>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393329" y="1257406"/>
            <a:ext cx="11724957" cy="4524315"/>
          </a:xfrm>
          <a:prstGeom prst="rect">
            <a:avLst/>
          </a:prstGeom>
        </p:spPr>
        <p:txBody>
          <a:bodyPr wrap="square">
            <a:spAutoFit/>
          </a:bodyPr>
          <a:lstStyle/>
          <a:p>
            <a:pPr marL="457200" indent="-457200">
              <a:buFont typeface="Wingdings" panose="05000000000000000000" pitchFamily="2" charset="2"/>
              <a:buChar char="Ø"/>
            </a:pPr>
            <a:r>
              <a:rPr lang="en-US" sz="2400" dirty="0"/>
              <a:t>Deep learning steps:</a:t>
            </a:r>
          </a:p>
          <a:p>
            <a:pPr marL="1428750" lvl="2" indent="-514350">
              <a:buFont typeface="+mj-lt"/>
              <a:buAutoNum type="arabicPeriod"/>
            </a:pPr>
            <a:r>
              <a:rPr lang="en-US" sz="2400" dirty="0"/>
              <a:t>Defining network architectures involves setting fine-grained details such as activation functions and the types of layers as well as the overall architecture of the network.</a:t>
            </a:r>
          </a:p>
          <a:p>
            <a:pPr marL="1428750" lvl="2" indent="-514350">
              <a:buFont typeface="+mj-lt"/>
              <a:buAutoNum type="arabicPeriod"/>
            </a:pPr>
            <a:r>
              <a:rPr lang="en-US" sz="2400" dirty="0"/>
              <a:t>Defining training routines involves setting the learning rate schedules, the learning rules [e.g. stochastic gradient descent (SGD), Adam], the loss functions (e.g. MSE), regularization techniques (e.g. early stopping) and hyper-parameter optimization (e.g. random search, </a:t>
            </a:r>
            <a:r>
              <a:rPr lang="en-US" sz="2400" dirty="0" err="1"/>
              <a:t>bayesian</a:t>
            </a:r>
            <a:r>
              <a:rPr lang="en-US" sz="2400" dirty="0"/>
              <a:t> guided search).</a:t>
            </a:r>
          </a:p>
          <a:p>
            <a:pPr marL="457200" indent="-457200">
              <a:buFont typeface="Wingdings" panose="05000000000000000000" pitchFamily="2" charset="2"/>
              <a:buChar char="Ø"/>
            </a:pPr>
            <a:r>
              <a:rPr lang="en-US" sz="2400" dirty="0"/>
              <a:t>Factors affect the selection and performance of DL models:</a:t>
            </a:r>
          </a:p>
          <a:p>
            <a:pPr marL="1428750" lvl="2" indent="-514350">
              <a:buFont typeface="+mj-lt"/>
              <a:buAutoNum type="arabicPeriod"/>
            </a:pPr>
            <a:r>
              <a:rPr lang="en-US" sz="2400" dirty="0"/>
              <a:t>new algorithmic advances</a:t>
            </a:r>
          </a:p>
          <a:p>
            <a:pPr marL="1428750" lvl="2" indent="-514350">
              <a:buFont typeface="+mj-lt"/>
              <a:buAutoNum type="arabicPeriod"/>
            </a:pPr>
            <a:r>
              <a:rPr lang="en-US" sz="2400" dirty="0"/>
              <a:t>availability of huge amount of data to train NNs</a:t>
            </a:r>
          </a:p>
          <a:p>
            <a:pPr marL="1428750" lvl="2" indent="-514350">
              <a:buFont typeface="+mj-lt"/>
              <a:buAutoNum type="arabicPeriod"/>
            </a:pPr>
            <a:r>
              <a:rPr lang="en-US" sz="2400" dirty="0">
                <a:solidFill>
                  <a:srgbClr val="FF0000"/>
                </a:solidFill>
              </a:rPr>
              <a:t>increase of computing power</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dirty="0"/>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91</a:t>
            </a:fld>
            <a:endParaRPr lang="en-US"/>
          </a:p>
        </p:txBody>
      </p:sp>
      <p:pic>
        <p:nvPicPr>
          <p:cNvPr id="11" name="Picture 10">
            <a:extLst>
              <a:ext uri="{FF2B5EF4-FFF2-40B4-BE49-F238E27FC236}">
                <a16:creationId xmlns:a16="http://schemas.microsoft.com/office/drawing/2014/main" id="{C1477361-BF45-434E-A9B8-17110AEED7EE}"/>
              </a:ext>
            </a:extLst>
          </p:cNvPr>
          <p:cNvPicPr>
            <a:picLocks noChangeAspect="1"/>
          </p:cNvPicPr>
          <p:nvPr/>
        </p:nvPicPr>
        <p:blipFill>
          <a:blip r:embed="rId2"/>
          <a:stretch>
            <a:fillRect/>
          </a:stretch>
        </p:blipFill>
        <p:spPr>
          <a:xfrm>
            <a:off x="-1" y="0"/>
            <a:ext cx="1168401" cy="1027713"/>
          </a:xfrm>
          <a:prstGeom prst="rect">
            <a:avLst/>
          </a:prstGeom>
        </p:spPr>
      </p:pic>
      <p:pic>
        <p:nvPicPr>
          <p:cNvPr id="12" name="Picture 11">
            <a:extLst>
              <a:ext uri="{FF2B5EF4-FFF2-40B4-BE49-F238E27FC236}">
                <a16:creationId xmlns:a16="http://schemas.microsoft.com/office/drawing/2014/main" id="{0F4FBB82-3302-4F73-AD83-1C10DA56EE97}"/>
              </a:ext>
            </a:extLst>
          </p:cNvPr>
          <p:cNvPicPr>
            <a:picLocks noChangeAspect="1"/>
          </p:cNvPicPr>
          <p:nvPr/>
        </p:nvPicPr>
        <p:blipFill>
          <a:blip r:embed="rId3"/>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86EB20FC-E0D9-4397-B4D5-86291C27404F}"/>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Deep learning </a:t>
            </a:r>
          </a:p>
        </p:txBody>
      </p:sp>
    </p:spTree>
    <p:extLst>
      <p:ext uri="{BB962C8B-B14F-4D97-AF65-F5344CB8AC3E}">
        <p14:creationId xmlns:p14="http://schemas.microsoft.com/office/powerpoint/2010/main" val="3731250979"/>
      </p:ext>
    </p:extLst>
  </p:cSld>
  <p:clrMapOvr>
    <a:masterClrMapping/>
  </p:clrMapOvr>
  <p:transition>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92</a:t>
            </a:fld>
            <a:endParaRPr lang="en-US"/>
          </a:p>
        </p:txBody>
      </p:sp>
      <p:pic>
        <p:nvPicPr>
          <p:cNvPr id="6" name="Picture 5">
            <a:extLst>
              <a:ext uri="{FF2B5EF4-FFF2-40B4-BE49-F238E27FC236}">
                <a16:creationId xmlns:a16="http://schemas.microsoft.com/office/drawing/2014/main" id="{07EF81B6-01FE-4FEF-B060-5E88E7B9A792}"/>
              </a:ext>
            </a:extLst>
          </p:cNvPr>
          <p:cNvPicPr>
            <a:picLocks noChangeAspect="1"/>
          </p:cNvPicPr>
          <p:nvPr/>
        </p:nvPicPr>
        <p:blipFill>
          <a:blip r:embed="rId3"/>
          <a:stretch>
            <a:fillRect/>
          </a:stretch>
        </p:blipFill>
        <p:spPr>
          <a:xfrm>
            <a:off x="2464341" y="1070854"/>
            <a:ext cx="7879182" cy="5442117"/>
          </a:xfrm>
          <a:prstGeom prst="rect">
            <a:avLst/>
          </a:prstGeom>
        </p:spPr>
      </p:pic>
      <p:pic>
        <p:nvPicPr>
          <p:cNvPr id="11" name="Picture 10">
            <a:extLst>
              <a:ext uri="{FF2B5EF4-FFF2-40B4-BE49-F238E27FC236}">
                <a16:creationId xmlns:a16="http://schemas.microsoft.com/office/drawing/2014/main" id="{4F4E0649-5ED6-49B5-99A0-274B82C89E4D}"/>
              </a:ext>
            </a:extLst>
          </p:cNvPr>
          <p:cNvPicPr>
            <a:picLocks noChangeAspect="1"/>
          </p:cNvPicPr>
          <p:nvPr/>
        </p:nvPicPr>
        <p:blipFill>
          <a:blip r:embed="rId4"/>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0CCF3681-6F6A-4CA3-9D5D-DC8E35660AD5}"/>
              </a:ext>
            </a:extLst>
          </p:cNvPr>
          <p:cNvPicPr>
            <a:picLocks noChangeAspect="1"/>
          </p:cNvPicPr>
          <p:nvPr/>
        </p:nvPicPr>
        <p:blipFill>
          <a:blip r:embed="rId5"/>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706C19B9-9382-47DD-971D-7A8445E1C3CC}"/>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Why Computational Resources Matters?</a:t>
            </a:r>
          </a:p>
        </p:txBody>
      </p:sp>
    </p:spTree>
    <p:extLst>
      <p:ext uri="{BB962C8B-B14F-4D97-AF65-F5344CB8AC3E}">
        <p14:creationId xmlns:p14="http://schemas.microsoft.com/office/powerpoint/2010/main" val="480228465"/>
      </p:ext>
    </p:extLst>
  </p:cSld>
  <p:clrMapOvr>
    <a:masterClrMapping/>
  </p:clrMapOvr>
  <p:transition>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451356" y="1704059"/>
            <a:ext cx="11052944" cy="4154984"/>
          </a:xfrm>
          <a:prstGeom prst="rect">
            <a:avLst/>
          </a:prstGeom>
        </p:spPr>
        <p:txBody>
          <a:bodyPr wrap="square">
            <a:spAutoFit/>
          </a:bodyPr>
          <a:lstStyle/>
          <a:p>
            <a:pPr marL="457200" indent="-457200">
              <a:buFont typeface="Wingdings" panose="05000000000000000000" pitchFamily="2" charset="2"/>
              <a:buChar char="Ø"/>
            </a:pPr>
            <a:r>
              <a:rPr lang="en-US" sz="2400" dirty="0"/>
              <a:t>Before 2012: It was uncommon to use GPUs for ML, making any of the results in the graph difficult to achieve.</a:t>
            </a:r>
          </a:p>
          <a:p>
            <a:pPr marL="457200" indent="-457200">
              <a:buFont typeface="Wingdings" panose="05000000000000000000" pitchFamily="2" charset="2"/>
              <a:buChar char="Ø"/>
            </a:pPr>
            <a:r>
              <a:rPr lang="en-US" sz="2400" dirty="0"/>
              <a:t>2012 to 2014: Infrastructure to train on many GPUs was uncommon, so most results used 1-8 GPUs rated at 1-2 TFLOPS for a total of 0.001-0.1 </a:t>
            </a:r>
            <a:r>
              <a:rPr lang="en-US" sz="2400" dirty="0" err="1"/>
              <a:t>pfs</a:t>
            </a:r>
            <a:r>
              <a:rPr lang="en-US" sz="2400" dirty="0"/>
              <a:t>-days.</a:t>
            </a:r>
          </a:p>
          <a:p>
            <a:pPr marL="457200" indent="-457200">
              <a:buFont typeface="Wingdings" panose="05000000000000000000" pitchFamily="2" charset="2"/>
              <a:buChar char="Ø"/>
            </a:pPr>
            <a:r>
              <a:rPr lang="en-US" sz="2400" dirty="0"/>
              <a:t>2014 to 2016: Large-scale results used 10-100 GPUs rated at 5-10 TFLOPS, resulting in 0.1-10 </a:t>
            </a:r>
            <a:r>
              <a:rPr lang="en-US" sz="2400" dirty="0" err="1"/>
              <a:t>pfs</a:t>
            </a:r>
            <a:r>
              <a:rPr lang="en-US" sz="2400" dirty="0"/>
              <a:t>-days. Diminishing returns on data parallelism meant that larger training runs had limited value.</a:t>
            </a:r>
          </a:p>
          <a:p>
            <a:pPr marL="457200" indent="-457200">
              <a:buFont typeface="Wingdings" panose="05000000000000000000" pitchFamily="2" charset="2"/>
              <a:buChar char="Ø"/>
            </a:pPr>
            <a:r>
              <a:rPr lang="en-US" sz="2400" dirty="0"/>
              <a:t>2016 to 2017: Approaches that allow greater algorithmic parallelism such as huge batch sizes, architecture search, and expert iteration, along with specialized hardware such as TPU’s and faster interconnects, have greatly increased these limits, at least for some applications.</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93</a:t>
            </a:fld>
            <a:endParaRPr lang="en-US"/>
          </a:p>
        </p:txBody>
      </p:sp>
      <p:pic>
        <p:nvPicPr>
          <p:cNvPr id="13" name="Picture 12">
            <a:extLst>
              <a:ext uri="{FF2B5EF4-FFF2-40B4-BE49-F238E27FC236}">
                <a16:creationId xmlns:a16="http://schemas.microsoft.com/office/drawing/2014/main" id="{1E46655D-B86C-407E-B909-1A01115383B8}"/>
              </a:ext>
            </a:extLst>
          </p:cNvPr>
          <p:cNvPicPr>
            <a:picLocks noChangeAspect="1"/>
          </p:cNvPicPr>
          <p:nvPr/>
        </p:nvPicPr>
        <p:blipFill>
          <a:blip r:embed="rId3"/>
          <a:stretch>
            <a:fillRect/>
          </a:stretch>
        </p:blipFill>
        <p:spPr>
          <a:xfrm>
            <a:off x="0" y="-1"/>
            <a:ext cx="1168401" cy="1027713"/>
          </a:xfrm>
          <a:prstGeom prst="rect">
            <a:avLst/>
          </a:prstGeom>
        </p:spPr>
      </p:pic>
      <p:pic>
        <p:nvPicPr>
          <p:cNvPr id="19" name="Picture 18">
            <a:extLst>
              <a:ext uri="{FF2B5EF4-FFF2-40B4-BE49-F238E27FC236}">
                <a16:creationId xmlns:a16="http://schemas.microsoft.com/office/drawing/2014/main" id="{A7889267-9201-4DCC-8CDB-6D32718BED75}"/>
              </a:ext>
            </a:extLst>
          </p:cNvPr>
          <p:cNvPicPr>
            <a:picLocks noChangeAspect="1"/>
          </p:cNvPicPr>
          <p:nvPr/>
        </p:nvPicPr>
        <p:blipFill>
          <a:blip r:embed="rId4"/>
          <a:stretch>
            <a:fillRect/>
          </a:stretch>
        </p:blipFill>
        <p:spPr>
          <a:xfrm>
            <a:off x="10345962" y="0"/>
            <a:ext cx="1846038" cy="1027713"/>
          </a:xfrm>
          <a:prstGeom prst="rect">
            <a:avLst/>
          </a:prstGeom>
        </p:spPr>
      </p:pic>
      <p:sp>
        <p:nvSpPr>
          <p:cNvPr id="20" name="Title 1">
            <a:extLst>
              <a:ext uri="{FF2B5EF4-FFF2-40B4-BE49-F238E27FC236}">
                <a16:creationId xmlns:a16="http://schemas.microsoft.com/office/drawing/2014/main" id="{79922B48-1D1F-4C04-8F57-A16D09ED1D5A}"/>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Why Computational Resources Matters?</a:t>
            </a:r>
          </a:p>
        </p:txBody>
      </p:sp>
    </p:spTree>
    <p:extLst>
      <p:ext uri="{BB962C8B-B14F-4D97-AF65-F5344CB8AC3E}">
        <p14:creationId xmlns:p14="http://schemas.microsoft.com/office/powerpoint/2010/main" val="2274075939"/>
      </p:ext>
    </p:extLst>
  </p:cSld>
  <p:clrMapOvr>
    <a:masterClrMapping/>
  </p:clrMapOvr>
  <p:transition>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608403" y="1645692"/>
            <a:ext cx="11052944" cy="4154984"/>
          </a:xfrm>
          <a:prstGeom prst="rect">
            <a:avLst/>
          </a:prstGeom>
        </p:spPr>
        <p:txBody>
          <a:bodyPr wrap="square">
            <a:spAutoFit/>
          </a:bodyPr>
          <a:lstStyle/>
          <a:p>
            <a:r>
              <a:rPr lang="en-US" sz="2400" dirty="0"/>
              <a:t>How to calculate the </a:t>
            </a:r>
            <a:r>
              <a:rPr lang="en-US" sz="2400" i="1" dirty="0"/>
              <a:t>petaflop/s-day</a:t>
            </a:r>
          </a:p>
          <a:p>
            <a:pPr marL="457200" indent="-457200">
              <a:buFont typeface="Wingdings" panose="05000000000000000000" pitchFamily="2" charset="2"/>
              <a:buChar char="Ø"/>
            </a:pPr>
            <a:r>
              <a:rPr lang="en-US" sz="2400" i="1" dirty="0"/>
              <a:t>Example of Method 1: Counting operations in the model</a:t>
            </a:r>
          </a:p>
          <a:p>
            <a:pPr marL="457200" indent="-457200">
              <a:buFont typeface="Wingdings" panose="05000000000000000000" pitchFamily="2" charset="2"/>
              <a:buChar char="Ø"/>
            </a:pPr>
            <a:r>
              <a:rPr lang="en-US" sz="2400" dirty="0"/>
              <a:t>Example of Method 2: GPU Time</a:t>
            </a:r>
          </a:p>
          <a:p>
            <a:endParaRPr lang="en-US" sz="2400" dirty="0"/>
          </a:p>
          <a:p>
            <a:r>
              <a:rPr lang="en-US" sz="2400" dirty="0"/>
              <a:t>Famous DL models:</a:t>
            </a:r>
          </a:p>
          <a:p>
            <a:pPr marL="457200" indent="-457200">
              <a:buFont typeface="Wingdings" panose="05000000000000000000" pitchFamily="2" charset="2"/>
              <a:buChar char="Ø"/>
            </a:pPr>
            <a:r>
              <a:rPr lang="en-US" sz="2400" dirty="0"/>
              <a:t>Attention is all you need: 0.089 </a:t>
            </a:r>
            <a:r>
              <a:rPr lang="en-US" sz="2400" dirty="0" err="1"/>
              <a:t>pfs</a:t>
            </a:r>
            <a:r>
              <a:rPr lang="en-US" sz="2400" dirty="0"/>
              <a:t>-days (6/2017)</a:t>
            </a:r>
          </a:p>
          <a:p>
            <a:pPr marL="457200" indent="-457200">
              <a:buFont typeface="Wingdings" panose="05000000000000000000" pitchFamily="2" charset="2"/>
              <a:buChar char="Ø"/>
            </a:pPr>
            <a:r>
              <a:rPr lang="en-US" sz="2400" dirty="0"/>
              <a:t>Adam Optimizer: less than 0.0007 </a:t>
            </a:r>
            <a:r>
              <a:rPr lang="en-US" sz="2400" dirty="0" err="1"/>
              <a:t>pfs</a:t>
            </a:r>
            <a:r>
              <a:rPr lang="en-US" sz="2400" dirty="0"/>
              <a:t>-days (12/2014)</a:t>
            </a:r>
          </a:p>
          <a:p>
            <a:pPr marL="457200" indent="-457200">
              <a:buFont typeface="Wingdings" panose="05000000000000000000" pitchFamily="2" charset="2"/>
              <a:buChar char="Ø"/>
            </a:pPr>
            <a:r>
              <a:rPr lang="en-US" sz="2400" dirty="0"/>
              <a:t>Learning to Align and Translate: 0.018 </a:t>
            </a:r>
            <a:r>
              <a:rPr lang="en-US" sz="2400" dirty="0" err="1"/>
              <a:t>pfs</a:t>
            </a:r>
            <a:r>
              <a:rPr lang="en-US" sz="2400" dirty="0"/>
              <a:t>-days (9/2014)</a:t>
            </a:r>
          </a:p>
          <a:p>
            <a:pPr marL="457200" indent="-457200">
              <a:buFont typeface="Wingdings" panose="05000000000000000000" pitchFamily="2" charset="2"/>
              <a:buChar char="Ø"/>
            </a:pPr>
            <a:r>
              <a:rPr lang="en-US" sz="2400" dirty="0"/>
              <a:t>GANs: less than 0.006 </a:t>
            </a:r>
            <a:r>
              <a:rPr lang="en-US" sz="2400" dirty="0" err="1"/>
              <a:t>pfs</a:t>
            </a:r>
            <a:r>
              <a:rPr lang="en-US" sz="2400" dirty="0"/>
              <a:t>-days (6/2014)</a:t>
            </a:r>
          </a:p>
          <a:p>
            <a:pPr marL="457200" indent="-457200">
              <a:buFont typeface="Wingdings" panose="05000000000000000000" pitchFamily="2" charset="2"/>
              <a:buChar char="Ø"/>
            </a:pPr>
            <a:r>
              <a:rPr lang="en-US" sz="2400" dirty="0"/>
              <a:t>Word2Vec: less than 0.00045 </a:t>
            </a:r>
            <a:r>
              <a:rPr lang="en-US" sz="2400" dirty="0" err="1"/>
              <a:t>pfs</a:t>
            </a:r>
            <a:r>
              <a:rPr lang="en-US" sz="2400" dirty="0"/>
              <a:t>-days (10/2013)</a:t>
            </a:r>
          </a:p>
          <a:p>
            <a:pPr marL="457200" indent="-457200">
              <a:buFont typeface="Wingdings" panose="05000000000000000000" pitchFamily="2" charset="2"/>
              <a:buChar char="Ø"/>
            </a:pPr>
            <a:r>
              <a:rPr lang="en-US" sz="2400" dirty="0"/>
              <a:t>Variational Auto Encoders: less than 0.0000055 </a:t>
            </a:r>
            <a:r>
              <a:rPr lang="en-US" sz="2400" dirty="0" err="1"/>
              <a:t>pfs</a:t>
            </a:r>
            <a:r>
              <a:rPr lang="en-US" sz="2400" dirty="0"/>
              <a:t>-days (12/2013)</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94</a:t>
            </a:fld>
            <a:endParaRPr lang="en-US"/>
          </a:p>
        </p:txBody>
      </p:sp>
      <p:pic>
        <p:nvPicPr>
          <p:cNvPr id="13" name="Picture 12">
            <a:extLst>
              <a:ext uri="{FF2B5EF4-FFF2-40B4-BE49-F238E27FC236}">
                <a16:creationId xmlns:a16="http://schemas.microsoft.com/office/drawing/2014/main" id="{0BC47AC6-3F1D-4CD6-A3CE-A124612AC498}"/>
              </a:ext>
            </a:extLst>
          </p:cNvPr>
          <p:cNvPicPr>
            <a:picLocks noChangeAspect="1"/>
          </p:cNvPicPr>
          <p:nvPr/>
        </p:nvPicPr>
        <p:blipFill>
          <a:blip r:embed="rId2"/>
          <a:stretch>
            <a:fillRect/>
          </a:stretch>
        </p:blipFill>
        <p:spPr>
          <a:xfrm>
            <a:off x="0" y="-1"/>
            <a:ext cx="1168401" cy="1027713"/>
          </a:xfrm>
          <a:prstGeom prst="rect">
            <a:avLst/>
          </a:prstGeom>
        </p:spPr>
      </p:pic>
      <p:pic>
        <p:nvPicPr>
          <p:cNvPr id="19" name="Picture 18">
            <a:extLst>
              <a:ext uri="{FF2B5EF4-FFF2-40B4-BE49-F238E27FC236}">
                <a16:creationId xmlns:a16="http://schemas.microsoft.com/office/drawing/2014/main" id="{C3C8EFAE-2F9C-4256-B480-11C9F2521E0B}"/>
              </a:ext>
            </a:extLst>
          </p:cNvPr>
          <p:cNvPicPr>
            <a:picLocks noChangeAspect="1"/>
          </p:cNvPicPr>
          <p:nvPr/>
        </p:nvPicPr>
        <p:blipFill>
          <a:blip r:embed="rId3"/>
          <a:stretch>
            <a:fillRect/>
          </a:stretch>
        </p:blipFill>
        <p:spPr>
          <a:xfrm>
            <a:off x="10345962" y="0"/>
            <a:ext cx="1846038" cy="1027713"/>
          </a:xfrm>
          <a:prstGeom prst="rect">
            <a:avLst/>
          </a:prstGeom>
        </p:spPr>
      </p:pic>
      <p:sp>
        <p:nvSpPr>
          <p:cNvPr id="20" name="Title 1">
            <a:extLst>
              <a:ext uri="{FF2B5EF4-FFF2-40B4-BE49-F238E27FC236}">
                <a16:creationId xmlns:a16="http://schemas.microsoft.com/office/drawing/2014/main" id="{0F91C0CE-FBD8-498E-9CBB-3143EE4C392D}"/>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Why Computational Resources Matters?</a:t>
            </a:r>
          </a:p>
        </p:txBody>
      </p:sp>
    </p:spTree>
    <p:extLst>
      <p:ext uri="{BB962C8B-B14F-4D97-AF65-F5344CB8AC3E}">
        <p14:creationId xmlns:p14="http://schemas.microsoft.com/office/powerpoint/2010/main" val="1979868292"/>
      </p:ext>
    </p:extLst>
  </p:cSld>
  <p:clrMapOvr>
    <a:masterClrMapping/>
  </p:clrMapOvr>
  <p:transition>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95</a:t>
            </a:fld>
            <a:endParaRPr lang="en-US"/>
          </a:p>
        </p:txBody>
      </p:sp>
      <p:pic>
        <p:nvPicPr>
          <p:cNvPr id="2" name="Picture 1">
            <a:hlinkClick r:id="rId3"/>
            <a:extLst>
              <a:ext uri="{FF2B5EF4-FFF2-40B4-BE49-F238E27FC236}">
                <a16:creationId xmlns:a16="http://schemas.microsoft.com/office/drawing/2014/main" id="{F3A09254-5AB7-4CD3-BA0C-EE290F24AA59}"/>
              </a:ext>
            </a:extLst>
          </p:cNvPr>
          <p:cNvPicPr>
            <a:picLocks noChangeAspect="1"/>
          </p:cNvPicPr>
          <p:nvPr/>
        </p:nvPicPr>
        <p:blipFill>
          <a:blip r:embed="rId4"/>
          <a:stretch>
            <a:fillRect/>
          </a:stretch>
        </p:blipFill>
        <p:spPr>
          <a:xfrm>
            <a:off x="2572993" y="1142430"/>
            <a:ext cx="6368374" cy="3626167"/>
          </a:xfrm>
          <a:prstGeom prst="rect">
            <a:avLst/>
          </a:prstGeom>
        </p:spPr>
      </p:pic>
      <p:pic>
        <p:nvPicPr>
          <p:cNvPr id="11" name="Picture 10">
            <a:extLst>
              <a:ext uri="{FF2B5EF4-FFF2-40B4-BE49-F238E27FC236}">
                <a16:creationId xmlns:a16="http://schemas.microsoft.com/office/drawing/2014/main" id="{50BFF125-DDC5-4BA5-8086-ED30855D7C6B}"/>
              </a:ext>
            </a:extLst>
          </p:cNvPr>
          <p:cNvPicPr>
            <a:picLocks noChangeAspect="1"/>
          </p:cNvPicPr>
          <p:nvPr/>
        </p:nvPicPr>
        <p:blipFill>
          <a:blip r:embed="rId5"/>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7A6E87E5-AF55-451B-908F-959B5FD2259C}"/>
              </a:ext>
            </a:extLst>
          </p:cNvPr>
          <p:cNvPicPr>
            <a:picLocks noChangeAspect="1"/>
          </p:cNvPicPr>
          <p:nvPr/>
        </p:nvPicPr>
        <p:blipFill>
          <a:blip r:embed="rId6"/>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6E4212FC-6A63-4F49-B15E-4AA6D300F0A0}"/>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CPU vs GPU in ML and DL</a:t>
            </a:r>
          </a:p>
        </p:txBody>
      </p:sp>
      <p:sp>
        <p:nvSpPr>
          <p:cNvPr id="17" name="Rectangle 16">
            <a:extLst>
              <a:ext uri="{FF2B5EF4-FFF2-40B4-BE49-F238E27FC236}">
                <a16:creationId xmlns:a16="http://schemas.microsoft.com/office/drawing/2014/main" id="{C10B7DD1-B8CB-4CF8-84C5-306BCA1AA568}"/>
              </a:ext>
            </a:extLst>
          </p:cNvPr>
          <p:cNvSpPr/>
          <p:nvPr/>
        </p:nvSpPr>
        <p:spPr>
          <a:xfrm>
            <a:off x="1971968" y="5242158"/>
            <a:ext cx="8010232" cy="830997"/>
          </a:xfrm>
          <a:prstGeom prst="rect">
            <a:avLst/>
          </a:prstGeom>
        </p:spPr>
        <p:txBody>
          <a:bodyPr wrap="square">
            <a:spAutoFit/>
          </a:bodyPr>
          <a:lstStyle/>
          <a:p>
            <a:pPr algn="ctr"/>
            <a:r>
              <a:rPr lang="en-US" sz="2400" b="1" dirty="0">
                <a:solidFill>
                  <a:srgbClr val="FF0000"/>
                </a:solidFill>
              </a:rPr>
              <a:t>Many state-of-the-art Deep learning networks wouldn’t be possible if not for GPU!</a:t>
            </a:r>
          </a:p>
        </p:txBody>
      </p:sp>
    </p:spTree>
    <p:extLst>
      <p:ext uri="{BB962C8B-B14F-4D97-AF65-F5344CB8AC3E}">
        <p14:creationId xmlns:p14="http://schemas.microsoft.com/office/powerpoint/2010/main" val="3721847081"/>
      </p:ext>
    </p:extLst>
  </p:cSld>
  <p:clrMapOvr>
    <a:masterClrMapping/>
  </p:clrMapOvr>
  <p:transition>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695724" y="1082535"/>
            <a:ext cx="11052944" cy="4893647"/>
          </a:xfrm>
          <a:prstGeom prst="rect">
            <a:avLst/>
          </a:prstGeom>
        </p:spPr>
        <p:txBody>
          <a:bodyPr wrap="square">
            <a:spAutoFit/>
          </a:bodyPr>
          <a:lstStyle/>
          <a:p>
            <a:pPr marL="457200" indent="-457200">
              <a:buFont typeface="Wingdings" panose="05000000000000000000" pitchFamily="2" charset="2"/>
              <a:buChar char="Ø"/>
            </a:pPr>
            <a:r>
              <a:rPr lang="en-US" sz="2400" dirty="0"/>
              <a:t>CPU:</a:t>
            </a:r>
          </a:p>
          <a:p>
            <a:pPr marL="1428750" lvl="2" indent="-514350">
              <a:buFont typeface="Wingdings" panose="05000000000000000000" pitchFamily="2" charset="2"/>
              <a:buChar char="Ø"/>
            </a:pPr>
            <a:r>
              <a:rPr lang="en-US" sz="2400" dirty="0"/>
              <a:t>The Central Processing Unit is the heart of a computer</a:t>
            </a:r>
          </a:p>
          <a:p>
            <a:pPr marL="1428750" lvl="2" indent="-514350">
              <a:buFont typeface="Wingdings" panose="05000000000000000000" pitchFamily="2" charset="2"/>
              <a:buChar char="Ø"/>
            </a:pPr>
            <a:r>
              <a:rPr lang="en-US" sz="2400" dirty="0"/>
              <a:t>CPU is a microprocessor designed for latency optimization</a:t>
            </a:r>
          </a:p>
          <a:p>
            <a:pPr marL="1428750" lvl="2" indent="-514350">
              <a:buFont typeface="Wingdings" panose="05000000000000000000" pitchFamily="2" charset="2"/>
              <a:buChar char="Ø"/>
            </a:pPr>
            <a:r>
              <a:rPr lang="en-US" sz="2400" dirty="0"/>
              <a:t>CPU consists of few powerful cores to perform multiple processes at a time</a:t>
            </a:r>
          </a:p>
          <a:p>
            <a:pPr marL="1428750" lvl="2" indent="-514350">
              <a:buFont typeface="Wingdings" panose="05000000000000000000" pitchFamily="2" charset="2"/>
              <a:buChar char="Ø"/>
            </a:pPr>
            <a:r>
              <a:rPr lang="en-US" sz="2400" dirty="0"/>
              <a:t>CPU has low bandwidth; it can fetch data at a faster rate but cannot process more data at a time</a:t>
            </a:r>
          </a:p>
          <a:p>
            <a:pPr marL="457200" indent="-457200">
              <a:buFont typeface="Wingdings" panose="05000000000000000000" pitchFamily="2" charset="2"/>
              <a:buChar char="Ø"/>
            </a:pPr>
            <a:r>
              <a:rPr lang="en-US" sz="2400" dirty="0"/>
              <a:t>GPU:</a:t>
            </a:r>
          </a:p>
          <a:p>
            <a:pPr marL="1428750" lvl="2" indent="-514350">
              <a:buFont typeface="Wingdings" panose="05000000000000000000" pitchFamily="2" charset="2"/>
              <a:buChar char="Ø"/>
            </a:pPr>
            <a:r>
              <a:rPr lang="en-US" sz="2400" dirty="0"/>
              <a:t>Graphics processing unit is built to overcome the performances lag of CPU</a:t>
            </a:r>
          </a:p>
          <a:p>
            <a:pPr marL="1428750" lvl="2" indent="-514350">
              <a:buFont typeface="Wingdings" panose="05000000000000000000" pitchFamily="2" charset="2"/>
              <a:buChar char="Ø"/>
            </a:pPr>
            <a:r>
              <a:rPr lang="en-US" sz="2400" dirty="0"/>
              <a:t>GPU is designed for bandwidth optimization</a:t>
            </a:r>
          </a:p>
          <a:p>
            <a:pPr marL="1428750" lvl="2" indent="-514350">
              <a:buFont typeface="Wingdings" panose="05000000000000000000" pitchFamily="2" charset="2"/>
              <a:buChar char="Ø"/>
            </a:pPr>
            <a:r>
              <a:rPr lang="en-US" sz="2400" dirty="0"/>
              <a:t>GPU processor will not wait for data loading and can reuse the data from another thread or for another thread</a:t>
            </a:r>
          </a:p>
          <a:p>
            <a:pPr marL="1428750" lvl="2" indent="-514350">
              <a:buFont typeface="Wingdings" panose="05000000000000000000" pitchFamily="2" charset="2"/>
              <a:buChar char="Ø"/>
            </a:pPr>
            <a:r>
              <a:rPr lang="en-US" sz="2400" dirty="0"/>
              <a:t>GPU comprises thousands of weaker cores for computations</a:t>
            </a:r>
          </a:p>
          <a:p>
            <a:pPr marL="1428750" lvl="2" indent="-514350">
              <a:buFont typeface="Wingdings" panose="05000000000000000000" pitchFamily="2" charset="2"/>
              <a:buChar char="Ø"/>
            </a:pPr>
            <a:endParaRPr lang="en-US" sz="2400" dirty="0"/>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96</a:t>
            </a:fld>
            <a:endParaRPr lang="en-US"/>
          </a:p>
        </p:txBody>
      </p:sp>
      <p:pic>
        <p:nvPicPr>
          <p:cNvPr id="11" name="Picture 10">
            <a:extLst>
              <a:ext uri="{FF2B5EF4-FFF2-40B4-BE49-F238E27FC236}">
                <a16:creationId xmlns:a16="http://schemas.microsoft.com/office/drawing/2014/main" id="{10A1951D-C06E-4145-B810-3C0EA3AEF40C}"/>
              </a:ext>
            </a:extLst>
          </p:cNvPr>
          <p:cNvPicPr>
            <a:picLocks noChangeAspect="1"/>
          </p:cNvPicPr>
          <p:nvPr/>
        </p:nvPicPr>
        <p:blipFill>
          <a:blip r:embed="rId2"/>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5026C93B-A296-463E-AB7E-464855346689}"/>
              </a:ext>
            </a:extLst>
          </p:cNvPr>
          <p:cNvPicPr>
            <a:picLocks noChangeAspect="1"/>
          </p:cNvPicPr>
          <p:nvPr/>
        </p:nvPicPr>
        <p:blipFill>
          <a:blip r:embed="rId3"/>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E0749EB7-E23C-4B1D-A52C-D965E72B85DC}"/>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CPU vs GPU in ML and DL</a:t>
            </a:r>
          </a:p>
        </p:txBody>
      </p:sp>
    </p:spTree>
    <p:extLst>
      <p:ext uri="{BB962C8B-B14F-4D97-AF65-F5344CB8AC3E}">
        <p14:creationId xmlns:p14="http://schemas.microsoft.com/office/powerpoint/2010/main" val="1449565257"/>
      </p:ext>
    </p:extLst>
  </p:cSld>
  <p:clrMapOvr>
    <a:masterClrMapping/>
  </p:clrMapOvr>
  <p:transition>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695724" y="1082535"/>
            <a:ext cx="11052944" cy="1200329"/>
          </a:xfrm>
          <a:prstGeom prst="rect">
            <a:avLst/>
          </a:prstGeom>
        </p:spPr>
        <p:txBody>
          <a:bodyPr wrap="square">
            <a:spAutoFit/>
          </a:bodyPr>
          <a:lstStyle/>
          <a:p>
            <a:r>
              <a:rPr lang="en-US" sz="2400" dirty="0"/>
              <a:t>Before the boom of Deep learning, Google had an extremely powerful system to do their processing, which they had specially built for training huge nets. This system was monstrous and was of $5 billion total cost, with multiple clusters of CPUs.</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97</a:t>
            </a:fld>
            <a:endParaRPr lang="en-US"/>
          </a:p>
        </p:txBody>
      </p:sp>
      <p:pic>
        <p:nvPicPr>
          <p:cNvPr id="2" name="Picture 1">
            <a:extLst>
              <a:ext uri="{FF2B5EF4-FFF2-40B4-BE49-F238E27FC236}">
                <a16:creationId xmlns:a16="http://schemas.microsoft.com/office/drawing/2014/main" id="{40DB671A-38F5-4912-A7E6-D7575E3EF3FA}"/>
              </a:ext>
            </a:extLst>
          </p:cNvPr>
          <p:cNvPicPr>
            <a:picLocks noChangeAspect="1"/>
          </p:cNvPicPr>
          <p:nvPr/>
        </p:nvPicPr>
        <p:blipFill>
          <a:blip r:embed="rId2"/>
          <a:stretch>
            <a:fillRect/>
          </a:stretch>
        </p:blipFill>
        <p:spPr>
          <a:xfrm>
            <a:off x="1519237" y="2748111"/>
            <a:ext cx="8848725" cy="2162175"/>
          </a:xfrm>
          <a:prstGeom prst="rect">
            <a:avLst/>
          </a:prstGeom>
        </p:spPr>
      </p:pic>
      <p:pic>
        <p:nvPicPr>
          <p:cNvPr id="11" name="Picture 10">
            <a:extLst>
              <a:ext uri="{FF2B5EF4-FFF2-40B4-BE49-F238E27FC236}">
                <a16:creationId xmlns:a16="http://schemas.microsoft.com/office/drawing/2014/main" id="{7BA87167-2953-4B73-8C97-C09CC10F3B5E}"/>
              </a:ext>
            </a:extLst>
          </p:cNvPr>
          <p:cNvPicPr>
            <a:picLocks noChangeAspect="1"/>
          </p:cNvPicPr>
          <p:nvPr/>
        </p:nvPicPr>
        <p:blipFill>
          <a:blip r:embed="rId3"/>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1199E6F8-D464-4ED0-A2D7-9215C73B659D}"/>
              </a:ext>
            </a:extLst>
          </p:cNvPr>
          <p:cNvPicPr>
            <a:picLocks noChangeAspect="1"/>
          </p:cNvPicPr>
          <p:nvPr/>
        </p:nvPicPr>
        <p:blipFill>
          <a:blip r:embed="rId4"/>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54A9CC6C-A1F5-4B13-903F-105A20042C05}"/>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CPU vs GPU in ML and DL: Examples</a:t>
            </a:r>
          </a:p>
        </p:txBody>
      </p:sp>
    </p:spTree>
    <p:extLst>
      <p:ext uri="{BB962C8B-B14F-4D97-AF65-F5344CB8AC3E}">
        <p14:creationId xmlns:p14="http://schemas.microsoft.com/office/powerpoint/2010/main" val="1233088561"/>
      </p:ext>
    </p:extLst>
  </p:cSld>
  <p:clrMapOvr>
    <a:masterClrMapping/>
  </p:clrMapOvr>
  <p:transition>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797330" y="1342001"/>
            <a:ext cx="11052944" cy="2554545"/>
          </a:xfrm>
          <a:prstGeom prst="rect">
            <a:avLst/>
          </a:prstGeom>
        </p:spPr>
        <p:txBody>
          <a:bodyPr wrap="square">
            <a:spAutoFit/>
          </a:bodyPr>
          <a:lstStyle/>
          <a:p>
            <a:pPr marL="457200" indent="-457200">
              <a:buFont typeface="Wingdings" panose="05000000000000000000" pitchFamily="2" charset="2"/>
              <a:buChar char="Ø"/>
            </a:pPr>
            <a:r>
              <a:rPr lang="en-US" sz="3200" dirty="0"/>
              <a:t>(1) High bandwidth main memory</a:t>
            </a:r>
          </a:p>
          <a:p>
            <a:pPr marL="457200" indent="-457200">
              <a:buFont typeface="Wingdings" panose="05000000000000000000" pitchFamily="2" charset="2"/>
              <a:buChar char="Ø"/>
            </a:pPr>
            <a:r>
              <a:rPr lang="en-US" sz="3200" dirty="0"/>
              <a:t>(2) Hiding memory access latency under thread parallelism</a:t>
            </a:r>
          </a:p>
          <a:p>
            <a:pPr marL="457200" indent="-457200">
              <a:buFont typeface="Wingdings" panose="05000000000000000000" pitchFamily="2" charset="2"/>
              <a:buChar char="Ø"/>
            </a:pPr>
            <a:r>
              <a:rPr lang="en-US" sz="3200" dirty="0"/>
              <a:t>(3) Large and fast register and L1 memory which is easily programmable are the components which make GPUs so well suited for deep learning.</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98</a:t>
            </a:fld>
            <a:endParaRPr lang="en-US"/>
          </a:p>
        </p:txBody>
      </p:sp>
      <p:sp>
        <p:nvSpPr>
          <p:cNvPr id="2" name="Rectangle 1">
            <a:extLst>
              <a:ext uri="{FF2B5EF4-FFF2-40B4-BE49-F238E27FC236}">
                <a16:creationId xmlns:a16="http://schemas.microsoft.com/office/drawing/2014/main" id="{0D848552-D816-42B7-BC8B-5F9677EFDFC7}"/>
              </a:ext>
            </a:extLst>
          </p:cNvPr>
          <p:cNvSpPr/>
          <p:nvPr/>
        </p:nvSpPr>
        <p:spPr>
          <a:xfrm>
            <a:off x="1579880" y="4643069"/>
            <a:ext cx="8818696" cy="1384995"/>
          </a:xfrm>
          <a:prstGeom prst="rect">
            <a:avLst/>
          </a:prstGeom>
        </p:spPr>
        <p:txBody>
          <a:bodyPr wrap="none">
            <a:spAutoFit/>
          </a:bodyPr>
          <a:lstStyle/>
          <a:p>
            <a:pPr algn="ctr"/>
            <a:r>
              <a:rPr lang="en-US" sz="2800" dirty="0"/>
              <a:t>Why is GPU useful for machine learning and deep learning?</a:t>
            </a:r>
          </a:p>
          <a:p>
            <a:pPr algn="ctr"/>
            <a:r>
              <a:rPr lang="en-US" sz="2800" dirty="0"/>
              <a:t> </a:t>
            </a:r>
            <a:r>
              <a:rPr lang="en-US" sz="2800" dirty="0">
                <a:hlinkClick r:id="rId2"/>
              </a:rPr>
              <a:t>Quora Answer</a:t>
            </a:r>
            <a:endParaRPr lang="en-US" sz="2800" dirty="0"/>
          </a:p>
          <a:p>
            <a:endParaRPr lang="en-US" sz="2800" dirty="0"/>
          </a:p>
        </p:txBody>
      </p:sp>
      <p:pic>
        <p:nvPicPr>
          <p:cNvPr id="11" name="Picture 10">
            <a:extLst>
              <a:ext uri="{FF2B5EF4-FFF2-40B4-BE49-F238E27FC236}">
                <a16:creationId xmlns:a16="http://schemas.microsoft.com/office/drawing/2014/main" id="{7FDCD415-AA36-4E15-85A0-76D341229155}"/>
              </a:ext>
            </a:extLst>
          </p:cNvPr>
          <p:cNvPicPr>
            <a:picLocks noChangeAspect="1"/>
          </p:cNvPicPr>
          <p:nvPr/>
        </p:nvPicPr>
        <p:blipFill>
          <a:blip r:embed="rId3"/>
          <a:stretch>
            <a:fillRect/>
          </a:stretch>
        </p:blipFill>
        <p:spPr>
          <a:xfrm>
            <a:off x="0" y="-1"/>
            <a:ext cx="1168401" cy="1027713"/>
          </a:xfrm>
          <a:prstGeom prst="rect">
            <a:avLst/>
          </a:prstGeom>
        </p:spPr>
      </p:pic>
      <p:pic>
        <p:nvPicPr>
          <p:cNvPr id="12" name="Picture 11">
            <a:extLst>
              <a:ext uri="{FF2B5EF4-FFF2-40B4-BE49-F238E27FC236}">
                <a16:creationId xmlns:a16="http://schemas.microsoft.com/office/drawing/2014/main" id="{BE625164-62EC-498D-8C9E-114A1B8760E2}"/>
              </a:ext>
            </a:extLst>
          </p:cNvPr>
          <p:cNvPicPr>
            <a:picLocks noChangeAspect="1"/>
          </p:cNvPicPr>
          <p:nvPr/>
        </p:nvPicPr>
        <p:blipFill>
          <a:blip r:embed="rId4"/>
          <a:stretch>
            <a:fillRect/>
          </a:stretch>
        </p:blipFill>
        <p:spPr>
          <a:xfrm>
            <a:off x="10345962" y="0"/>
            <a:ext cx="1846038" cy="1027713"/>
          </a:xfrm>
          <a:prstGeom prst="rect">
            <a:avLst/>
          </a:prstGeom>
        </p:spPr>
      </p:pic>
      <p:sp>
        <p:nvSpPr>
          <p:cNvPr id="16" name="Title 1">
            <a:extLst>
              <a:ext uri="{FF2B5EF4-FFF2-40B4-BE49-F238E27FC236}">
                <a16:creationId xmlns:a16="http://schemas.microsoft.com/office/drawing/2014/main" id="{9519FEEA-5F15-4C36-B435-8F2CE75D8120}"/>
              </a:ext>
            </a:extLst>
          </p:cNvPr>
          <p:cNvSpPr txBox="1">
            <a:spLocks/>
          </p:cNvSpPr>
          <p:nvPr/>
        </p:nvSpPr>
        <p:spPr>
          <a:xfrm>
            <a:off x="1489981" y="189302"/>
            <a:ext cx="8534399" cy="627822"/>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GPUs for Machine Learning and  Deep Learning</a:t>
            </a:r>
          </a:p>
        </p:txBody>
      </p:sp>
    </p:spTree>
    <p:extLst>
      <p:ext uri="{BB962C8B-B14F-4D97-AF65-F5344CB8AC3E}">
        <p14:creationId xmlns:p14="http://schemas.microsoft.com/office/powerpoint/2010/main" val="298130058"/>
      </p:ext>
    </p:extLst>
  </p:cSld>
  <p:clrMapOvr>
    <a:masterClrMapping/>
  </p:clrMapOvr>
  <p:transition>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70160-6CFE-417C-AA2A-96FB125146F6}"/>
              </a:ext>
            </a:extLst>
          </p:cNvPr>
          <p:cNvSpPr/>
          <p:nvPr/>
        </p:nvSpPr>
        <p:spPr>
          <a:xfrm>
            <a:off x="569528" y="1275933"/>
            <a:ext cx="11052944" cy="5262979"/>
          </a:xfrm>
          <a:prstGeom prst="rect">
            <a:avLst/>
          </a:prstGeom>
        </p:spPr>
        <p:txBody>
          <a:bodyPr wrap="square">
            <a:spAutoFit/>
          </a:bodyPr>
          <a:lstStyle/>
          <a:p>
            <a:pPr marL="457200" indent="-457200">
              <a:buFont typeface="Wingdings" panose="05000000000000000000" pitchFamily="2" charset="2"/>
              <a:buChar char="Ø"/>
            </a:pPr>
            <a:r>
              <a:rPr lang="en-US" sz="2400" dirty="0"/>
              <a:t>1 NVIDIA DGX STATION: </a:t>
            </a:r>
            <a:r>
              <a:rPr lang="en-US" sz="2400" dirty="0">
                <a:hlinkClick r:id="rId3"/>
              </a:rPr>
              <a:t>https://www.nvidia.com/en-us/data-center/dgx-station/</a:t>
            </a:r>
            <a:endParaRPr lang="en-US" sz="2400" dirty="0"/>
          </a:p>
          <a:p>
            <a:r>
              <a:rPr lang="en-US" sz="2400" dirty="0"/>
              <a:t>      AI WORKSTATION FOR DATA SCIENCE TEAMS: </a:t>
            </a:r>
            <a:r>
              <a:rPr lang="en-US" sz="2400" dirty="0">
                <a:hlinkClick r:id="rId4"/>
              </a:rPr>
              <a:t>https://www.nvidia.com/content/dam/en-zz/Solutions/Data-Center/dgx-station/dgx-station-print-Infographic-738375-nvidia-web.pdf</a:t>
            </a:r>
            <a:endParaRPr lang="en-US" sz="2400" dirty="0"/>
          </a:p>
          <a:p>
            <a:endParaRPr lang="en-US" sz="2400" dirty="0"/>
          </a:p>
          <a:p>
            <a:pPr marL="342900" indent="-342900">
              <a:buFont typeface="Wingdings" pitchFamily="2" charset="2"/>
              <a:buChar char="Ø"/>
            </a:pPr>
            <a:r>
              <a:rPr lang="en-US" sz="2400" dirty="0">
                <a:solidFill>
                  <a:srgbClr val="212121"/>
                </a:solidFill>
                <a:latin typeface="Aptos" panose="020B0004020202020204" pitchFamily="34" charset="0"/>
              </a:rPr>
              <a:t>2 </a:t>
            </a:r>
            <a:r>
              <a:rPr lang="en-US" sz="2400" b="0" i="0" u="none" strike="noStrike" dirty="0">
                <a:solidFill>
                  <a:srgbClr val="212121"/>
                </a:solidFill>
                <a:effectLst/>
                <a:latin typeface="Aptos" panose="020B0004020202020204" pitchFamily="34" charset="0"/>
              </a:rPr>
              <a:t>NVIDIA H100L 94GB * 2 (256GB): </a:t>
            </a:r>
            <a:r>
              <a:rPr lang="en-US" sz="2400" b="0" i="0" u="none" strike="noStrike" dirty="0">
                <a:solidFill>
                  <a:srgbClr val="212121"/>
                </a:solidFill>
                <a:effectLst/>
                <a:latin typeface="Aptos" panose="020B0004020202020204" pitchFamily="34" charset="0"/>
                <a:hlinkClick r:id="rId5"/>
              </a:rPr>
              <a:t>https://www.nvidia.com/content/dam/en-zz/Solutions/Data-Center/h100/PB-11773-001_v01.pdf</a:t>
            </a:r>
            <a:r>
              <a:rPr lang="en-US" sz="2400" b="0" i="0" u="none" strike="noStrike" dirty="0">
                <a:solidFill>
                  <a:srgbClr val="212121"/>
                </a:solidFill>
                <a:effectLst/>
                <a:latin typeface="Aptos" panose="020B0004020202020204" pitchFamily="34" charset="0"/>
              </a:rPr>
              <a:t> </a:t>
            </a:r>
            <a:endParaRPr lang="en-US" sz="2400" dirty="0"/>
          </a:p>
          <a:p>
            <a:endParaRPr lang="en-US" sz="2400" dirty="0"/>
          </a:p>
          <a:p>
            <a:pPr marL="457200" indent="-457200">
              <a:buFont typeface="Wingdings" panose="05000000000000000000" pitchFamily="2" charset="2"/>
              <a:buChar char="Ø"/>
            </a:pPr>
            <a:r>
              <a:rPr lang="en-US" sz="2400" dirty="0"/>
              <a:t>1 NVIDIA TITAN V: </a:t>
            </a:r>
            <a:r>
              <a:rPr lang="en-US" sz="2400" dirty="0">
                <a:hlinkClick r:id="rId6"/>
              </a:rPr>
              <a:t>https://www.nvidia.com/en-us/titan/titan-v/</a:t>
            </a:r>
            <a:r>
              <a:rPr lang="en-US" sz="2400" dirty="0"/>
              <a:t>  </a:t>
            </a:r>
          </a:p>
          <a:p>
            <a:pPr marL="457200" indent="-457200">
              <a:buFont typeface="Wingdings" panose="05000000000000000000" pitchFamily="2" charset="2"/>
              <a:buChar char="Ø"/>
            </a:pPr>
            <a:endParaRPr lang="en-US" sz="2400" dirty="0"/>
          </a:p>
          <a:p>
            <a:pPr marL="457200" indent="-457200">
              <a:buFont typeface="Wingdings" panose="05000000000000000000" pitchFamily="2" charset="2"/>
              <a:buChar char="Ø"/>
            </a:pPr>
            <a:r>
              <a:rPr lang="en-US" sz="2400" dirty="0"/>
              <a:t>2 NVIDIA Quadro P5000: </a:t>
            </a:r>
            <a:r>
              <a:rPr lang="en-US" sz="2400" dirty="0">
                <a:hlinkClick r:id="rId7"/>
              </a:rPr>
              <a:t>https://www.pny.com/nvidia-quadro-p5000</a:t>
            </a:r>
            <a:r>
              <a:rPr lang="en-US" sz="2400" dirty="0"/>
              <a:t> </a:t>
            </a:r>
          </a:p>
          <a:p>
            <a:pPr marL="457200" indent="-457200">
              <a:buFont typeface="Wingdings" panose="05000000000000000000" pitchFamily="2" charset="2"/>
              <a:buChar char="Ø"/>
            </a:pPr>
            <a:endParaRPr lang="en-US" sz="2400" dirty="0"/>
          </a:p>
          <a:p>
            <a:pPr marL="457200" indent="-457200">
              <a:buFont typeface="Wingdings" panose="05000000000000000000" pitchFamily="2" charset="2"/>
              <a:buChar char="Ø"/>
            </a:pPr>
            <a:r>
              <a:rPr lang="en-US" sz="2400" dirty="0"/>
              <a:t>Texas Advanced Computing Center (TACC): </a:t>
            </a:r>
            <a:r>
              <a:rPr lang="en-US" sz="2400" dirty="0">
                <a:hlinkClick r:id="rId8"/>
              </a:rPr>
              <a:t>https://research.unt.edu/research-services/research-computing</a:t>
            </a:r>
            <a:r>
              <a:rPr lang="en-US" sz="2400" dirty="0"/>
              <a:t> </a:t>
            </a:r>
          </a:p>
        </p:txBody>
      </p:sp>
      <p:sp>
        <p:nvSpPr>
          <p:cNvPr id="4" name="Date Placeholder 3">
            <a:extLst>
              <a:ext uri="{FF2B5EF4-FFF2-40B4-BE49-F238E27FC236}">
                <a16:creationId xmlns:a16="http://schemas.microsoft.com/office/drawing/2014/main" id="{3831ECEF-E3E3-4C4A-A13D-568C754A98E7}"/>
              </a:ext>
            </a:extLst>
          </p:cNvPr>
          <p:cNvSpPr>
            <a:spLocks noGrp="1"/>
          </p:cNvSpPr>
          <p:nvPr>
            <p:ph type="dt" sz="half" idx="10"/>
          </p:nvPr>
        </p:nvSpPr>
        <p:spPr/>
        <p:txBody>
          <a:bodyPr/>
          <a:lstStyle/>
          <a:p>
            <a:fld id="{B89B187A-1EF0-488B-BCC7-01428EE78E50}" type="datetime1">
              <a:rPr lang="en-US" smtClean="0"/>
              <a:t>8/16/24</a:t>
            </a:fld>
            <a:endParaRPr lang="en-US"/>
          </a:p>
        </p:txBody>
      </p:sp>
      <p:sp>
        <p:nvSpPr>
          <p:cNvPr id="5" name="Slide Number Placeholder 4">
            <a:extLst>
              <a:ext uri="{FF2B5EF4-FFF2-40B4-BE49-F238E27FC236}">
                <a16:creationId xmlns:a16="http://schemas.microsoft.com/office/drawing/2014/main" id="{B8F9E00F-0DBE-4DFF-8EE9-3B6C4F27A5CC}"/>
              </a:ext>
            </a:extLst>
          </p:cNvPr>
          <p:cNvSpPr>
            <a:spLocks noGrp="1"/>
          </p:cNvSpPr>
          <p:nvPr>
            <p:ph type="sldNum" sz="quarter" idx="12"/>
          </p:nvPr>
        </p:nvSpPr>
        <p:spPr/>
        <p:txBody>
          <a:bodyPr/>
          <a:lstStyle/>
          <a:p>
            <a:fld id="{04D66074-13DA-4C61-8B58-736C81065B4D}" type="slidenum">
              <a:rPr lang="en-US" smtClean="0"/>
              <a:t>99</a:t>
            </a:fld>
            <a:endParaRPr lang="en-US"/>
          </a:p>
        </p:txBody>
      </p:sp>
      <p:pic>
        <p:nvPicPr>
          <p:cNvPr id="13" name="Picture 12">
            <a:extLst>
              <a:ext uri="{FF2B5EF4-FFF2-40B4-BE49-F238E27FC236}">
                <a16:creationId xmlns:a16="http://schemas.microsoft.com/office/drawing/2014/main" id="{30E7C13A-F2E5-4A78-A3A5-F86E41205AE6}"/>
              </a:ext>
            </a:extLst>
          </p:cNvPr>
          <p:cNvPicPr>
            <a:picLocks noChangeAspect="1"/>
          </p:cNvPicPr>
          <p:nvPr/>
        </p:nvPicPr>
        <p:blipFill>
          <a:blip r:embed="rId9"/>
          <a:stretch>
            <a:fillRect/>
          </a:stretch>
        </p:blipFill>
        <p:spPr>
          <a:xfrm>
            <a:off x="0" y="-1"/>
            <a:ext cx="1168401" cy="1027713"/>
          </a:xfrm>
          <a:prstGeom prst="rect">
            <a:avLst/>
          </a:prstGeom>
        </p:spPr>
      </p:pic>
      <p:pic>
        <p:nvPicPr>
          <p:cNvPr id="19" name="Picture 18">
            <a:extLst>
              <a:ext uri="{FF2B5EF4-FFF2-40B4-BE49-F238E27FC236}">
                <a16:creationId xmlns:a16="http://schemas.microsoft.com/office/drawing/2014/main" id="{2F8A1763-45C4-492A-BAF5-293A450F4D58}"/>
              </a:ext>
            </a:extLst>
          </p:cNvPr>
          <p:cNvPicPr>
            <a:picLocks noChangeAspect="1"/>
          </p:cNvPicPr>
          <p:nvPr/>
        </p:nvPicPr>
        <p:blipFill>
          <a:blip r:embed="rId10"/>
          <a:stretch>
            <a:fillRect/>
          </a:stretch>
        </p:blipFill>
        <p:spPr>
          <a:xfrm>
            <a:off x="10345962" y="0"/>
            <a:ext cx="1846038" cy="1027713"/>
          </a:xfrm>
          <a:prstGeom prst="rect">
            <a:avLst/>
          </a:prstGeom>
        </p:spPr>
      </p:pic>
      <p:sp>
        <p:nvSpPr>
          <p:cNvPr id="20" name="Title 1">
            <a:extLst>
              <a:ext uri="{FF2B5EF4-FFF2-40B4-BE49-F238E27FC236}">
                <a16:creationId xmlns:a16="http://schemas.microsoft.com/office/drawing/2014/main" id="{DD04F6AD-7343-4D6D-B114-A84F94F17B21}"/>
              </a:ext>
            </a:extLst>
          </p:cNvPr>
          <p:cNvSpPr txBox="1">
            <a:spLocks/>
          </p:cNvSpPr>
          <p:nvPr/>
        </p:nvSpPr>
        <p:spPr>
          <a:xfrm>
            <a:off x="1489981" y="189302"/>
            <a:ext cx="8534399" cy="6278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059033"/>
                </a:solidFill>
                <a:latin typeface="Times New Roman" charset="0"/>
                <a:ea typeface="ＭＳ Ｐゴシック" charset="0"/>
              </a:rPr>
              <a:t>Computational Resources in our Lab</a:t>
            </a:r>
          </a:p>
        </p:txBody>
      </p:sp>
    </p:spTree>
    <p:extLst>
      <p:ext uri="{BB962C8B-B14F-4D97-AF65-F5344CB8AC3E}">
        <p14:creationId xmlns:p14="http://schemas.microsoft.com/office/powerpoint/2010/main" val="2363163919"/>
      </p:ext>
    </p:extLst>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7519</Words>
  <Application>Microsoft Macintosh PowerPoint</Application>
  <PresentationFormat>Widescreen</PresentationFormat>
  <Paragraphs>971</Paragraphs>
  <Slides>100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ＭＳ Ｐゴシック</vt:lpstr>
      <vt:lpstr>SimSun</vt:lpstr>
      <vt:lpstr>Aptos</vt:lpstr>
      <vt:lpstr>Arial</vt:lpstr>
      <vt:lpstr>Calibri</vt:lpstr>
      <vt:lpstr>Calibri Light</vt:lpstr>
      <vt:lpstr>Times New Roman</vt:lpstr>
      <vt:lpstr>Wingdings</vt:lpstr>
      <vt:lpstr>Office Theme</vt:lpstr>
      <vt:lpstr> </vt:lpstr>
      <vt:lpstr>PowerPoint Presentation</vt:lpstr>
      <vt:lpstr>PowerPoint Presentation</vt:lpstr>
      <vt:lpstr>What is GitHub?</vt:lpstr>
      <vt:lpstr>How to create a GitHub project?</vt:lpstr>
      <vt:lpstr>How to create a GitHub project?</vt:lpstr>
      <vt:lpstr>How to create a GitHub project?</vt:lpstr>
      <vt:lpstr>How to create a GitHub project?</vt:lpstr>
      <vt:lpstr>How to create a GitHub project?</vt:lpstr>
      <vt:lpstr>PowerPoint Presentation</vt:lpstr>
      <vt:lpstr>The history of Google Colab</vt:lpstr>
      <vt:lpstr>What is Google Colab?</vt:lpstr>
      <vt:lpstr>Your First Colab Notebook</vt:lpstr>
      <vt:lpstr>Your First Colab Notebook</vt:lpstr>
      <vt:lpstr>Documenting Your Code</vt:lpstr>
      <vt:lpstr>Saving Your Work</vt:lpstr>
      <vt:lpstr>Sharing Notebook</vt:lpstr>
      <vt:lpstr>Invoking System Commands</vt:lpstr>
      <vt:lpstr>Executing External Python Files</vt:lpstr>
      <vt:lpstr>Executing External Python Files</vt:lpstr>
      <vt:lpstr>Executing External Python Files</vt:lpstr>
      <vt:lpstr>Graphical Outputs</vt:lpstr>
      <vt:lpstr>Code Editing Help</vt:lpstr>
      <vt:lpstr>Adding Forms</vt:lpstr>
      <vt:lpstr>Adding Forms</vt:lpstr>
      <vt:lpstr>Adding Forms</vt:lpstr>
      <vt:lpstr>Installing ML Libraries</vt:lpstr>
      <vt:lpstr>Using Free GPU</vt:lpstr>
      <vt:lpstr>Create your ML and DL models on Google Colab</vt:lpstr>
      <vt:lpstr>PowerPoint Presentation</vt:lpstr>
      <vt:lpstr>How to use Anaconda and PyCharm?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Haihua</dc:creator>
  <cp:lastModifiedBy>Chen, Haihua</cp:lastModifiedBy>
  <cp:revision>6</cp:revision>
  <dcterms:created xsi:type="dcterms:W3CDTF">2021-05-28T22:08:46Z</dcterms:created>
  <dcterms:modified xsi:type="dcterms:W3CDTF">2024-08-16T16:50:21Z</dcterms:modified>
</cp:coreProperties>
</file>